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4"/>
    <p:sldMasterId id="2147483694" r:id="rId5"/>
    <p:sldMasterId id="2147483725" r:id="rId6"/>
    <p:sldMasterId id="2147483686" r:id="rId7"/>
    <p:sldMasterId id="2147483690" r:id="rId8"/>
  </p:sldMasterIdLst>
  <p:sldIdLst>
    <p:sldId id="280" r:id="rId9"/>
    <p:sldId id="265" r:id="rId10"/>
    <p:sldId id="282" r:id="rId11"/>
    <p:sldId id="277" r:id="rId12"/>
    <p:sldId id="276" r:id="rId13"/>
    <p:sldId id="269" r:id="rId14"/>
    <p:sldId id="278" r:id="rId15"/>
    <p:sldId id="279" r:id="rId16"/>
    <p:sldId id="28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élie Lustenberger" initials="AL" lastIdx="3" clrIdx="0">
    <p:extLst>
      <p:ext uri="{19B8F6BF-5375-455C-9EA6-DF929625EA0E}">
        <p15:presenceInfo xmlns:p15="http://schemas.microsoft.com/office/powerpoint/2012/main" userId="S::alustenberger@swiss-skills.ch::5ff9e73a-9628-43da-ab4a-55e715507da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433"/>
    <a:srgbClr val="FEFAD5"/>
    <a:srgbClr val="FACCCC"/>
    <a:srgbClr val="E5EFF0"/>
    <a:srgbClr val="F9E5CC"/>
    <a:srgbClr val="FFFC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94"/>
  </p:normalViewPr>
  <p:slideViewPr>
    <p:cSldViewPr snapToGrid="0" snapToObjects="1" showGuides="1">
      <p:cViewPr varScale="1">
        <p:scale>
          <a:sx n="83" d="100"/>
          <a:sy n="83" d="100"/>
        </p:scale>
        <p:origin x="686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iana Brägger" userId="0ae7c1bf-22ea-4613-b7c4-33c1b2489a4a" providerId="ADAL" clId="{D1BC427C-A308-4586-8B43-7C44C250A4BC}"/>
    <pc:docChg chg="modSld">
      <pc:chgData name="Ariana Brägger" userId="0ae7c1bf-22ea-4613-b7c4-33c1b2489a4a" providerId="ADAL" clId="{D1BC427C-A308-4586-8B43-7C44C250A4BC}" dt="2022-01-18T16:44:42.064" v="5" actId="20577"/>
      <pc:docMkLst>
        <pc:docMk/>
      </pc:docMkLst>
      <pc:sldChg chg="modSp mod">
        <pc:chgData name="Ariana Brägger" userId="0ae7c1bf-22ea-4613-b7c4-33c1b2489a4a" providerId="ADAL" clId="{D1BC427C-A308-4586-8B43-7C44C250A4BC}" dt="2022-01-18T16:44:32.525" v="2" actId="20577"/>
        <pc:sldMkLst>
          <pc:docMk/>
          <pc:sldMk cId="726456229" sldId="265"/>
        </pc:sldMkLst>
        <pc:spChg chg="mod">
          <ac:chgData name="Ariana Brägger" userId="0ae7c1bf-22ea-4613-b7c4-33c1b2489a4a" providerId="ADAL" clId="{D1BC427C-A308-4586-8B43-7C44C250A4BC}" dt="2022-01-18T16:44:32.525" v="2" actId="20577"/>
          <ac:spMkLst>
            <pc:docMk/>
            <pc:sldMk cId="726456229" sldId="265"/>
            <ac:spMk id="5" creationId="{F6F3CBF6-9BF0-4B54-890C-AE911B00E9FF}"/>
          </ac:spMkLst>
        </pc:spChg>
      </pc:sldChg>
      <pc:sldChg chg="modSp mod">
        <pc:chgData name="Ariana Brägger" userId="0ae7c1bf-22ea-4613-b7c4-33c1b2489a4a" providerId="ADAL" clId="{D1BC427C-A308-4586-8B43-7C44C250A4BC}" dt="2022-01-18T16:44:42.064" v="5" actId="20577"/>
        <pc:sldMkLst>
          <pc:docMk/>
          <pc:sldMk cId="1373726562" sldId="277"/>
        </pc:sldMkLst>
        <pc:spChg chg="mod">
          <ac:chgData name="Ariana Brägger" userId="0ae7c1bf-22ea-4613-b7c4-33c1b2489a4a" providerId="ADAL" clId="{D1BC427C-A308-4586-8B43-7C44C250A4BC}" dt="2022-01-18T16:44:42.064" v="5" actId="20577"/>
          <ac:spMkLst>
            <pc:docMk/>
            <pc:sldMk cId="1373726562" sldId="277"/>
            <ac:spMk id="15" creationId="{B85B2728-D818-44BB-94CF-6C3C27DA2568}"/>
          </ac:spMkLst>
        </pc:spChg>
      </pc:sldChg>
    </pc:docChg>
  </pc:docChgLst>
  <pc:docChgLst>
    <pc:chgData name="Roland Hirsbrunner" userId="1bf12560-23b3-45cf-9bb5-19e6d2600c35" providerId="ADAL" clId="{8FEC0B38-43C4-4566-A0F2-4EF64B34A547}"/>
    <pc:docChg chg="undo custSel addSld delSld modSld">
      <pc:chgData name="Roland Hirsbrunner" userId="1bf12560-23b3-45cf-9bb5-19e6d2600c35" providerId="ADAL" clId="{8FEC0B38-43C4-4566-A0F2-4EF64B34A547}" dt="2021-09-03T08:39:57.533" v="11" actId="14100"/>
      <pc:docMkLst>
        <pc:docMk/>
      </pc:docMkLst>
      <pc:sldChg chg="addSp delSp modSp mod delAnim modAnim">
        <pc:chgData name="Roland Hirsbrunner" userId="1bf12560-23b3-45cf-9bb5-19e6d2600c35" providerId="ADAL" clId="{8FEC0B38-43C4-4566-A0F2-4EF64B34A547}" dt="2021-09-03T08:39:57.533" v="11" actId="14100"/>
        <pc:sldMkLst>
          <pc:docMk/>
          <pc:sldMk cId="2235885596" sldId="269"/>
        </pc:sldMkLst>
        <pc:spChg chg="del">
          <ac:chgData name="Roland Hirsbrunner" userId="1bf12560-23b3-45cf-9bb5-19e6d2600c35" providerId="ADAL" clId="{8FEC0B38-43C4-4566-A0F2-4EF64B34A547}" dt="2021-09-03T08:39:51.075" v="9"/>
          <ac:spMkLst>
            <pc:docMk/>
            <pc:sldMk cId="2235885596" sldId="269"/>
            <ac:spMk id="6" creationId="{BD977C1D-3D5C-4D92-BA95-18B7F3210698}"/>
          </ac:spMkLst>
        </pc:spChg>
        <pc:picChg chg="add mod">
          <ac:chgData name="Roland Hirsbrunner" userId="1bf12560-23b3-45cf-9bb5-19e6d2600c35" providerId="ADAL" clId="{8FEC0B38-43C4-4566-A0F2-4EF64B34A547}" dt="2021-09-03T08:39:57.533" v="11" actId="14100"/>
          <ac:picMkLst>
            <pc:docMk/>
            <pc:sldMk cId="2235885596" sldId="269"/>
            <ac:picMk id="2" creationId="{2CCAF29B-D619-4EAF-9359-443466441A85}"/>
          </ac:picMkLst>
        </pc:picChg>
        <pc:picChg chg="del">
          <ac:chgData name="Roland Hirsbrunner" userId="1bf12560-23b3-45cf-9bb5-19e6d2600c35" providerId="ADAL" clId="{8FEC0B38-43C4-4566-A0F2-4EF64B34A547}" dt="2021-09-03T08:39:01.122" v="8" actId="478"/>
          <ac:picMkLst>
            <pc:docMk/>
            <pc:sldMk cId="2235885596" sldId="269"/>
            <ac:picMk id="3" creationId="{5FD155F5-75AE-47AA-8CD1-681E926ADD96}"/>
          </ac:picMkLst>
        </pc:picChg>
      </pc:sldChg>
      <pc:sldChg chg="addSp delSp modSp add del mod delAnim modAnim">
        <pc:chgData name="Roland Hirsbrunner" userId="1bf12560-23b3-45cf-9bb5-19e6d2600c35" providerId="ADAL" clId="{8FEC0B38-43C4-4566-A0F2-4EF64B34A547}" dt="2021-09-03T08:38:55.614" v="7" actId="1076"/>
        <pc:sldMkLst>
          <pc:docMk/>
          <pc:sldMk cId="3106024788" sldId="282"/>
        </pc:sldMkLst>
        <pc:spChg chg="add del mod">
          <ac:chgData name="Roland Hirsbrunner" userId="1bf12560-23b3-45cf-9bb5-19e6d2600c35" providerId="ADAL" clId="{8FEC0B38-43C4-4566-A0F2-4EF64B34A547}" dt="2021-09-03T08:38:44.520" v="3"/>
          <ac:spMkLst>
            <pc:docMk/>
            <pc:sldMk cId="3106024788" sldId="282"/>
            <ac:spMk id="19" creationId="{52650C88-3EA2-4238-838B-BDA0C939C5EB}"/>
          </ac:spMkLst>
        </pc:spChg>
        <pc:picChg chg="del">
          <ac:chgData name="Roland Hirsbrunner" userId="1bf12560-23b3-45cf-9bb5-19e6d2600c35" providerId="ADAL" clId="{8FEC0B38-43C4-4566-A0F2-4EF64B34A547}" dt="2021-09-03T08:37:57.033" v="2" actId="478"/>
          <ac:picMkLst>
            <pc:docMk/>
            <pc:sldMk cId="3106024788" sldId="282"/>
            <ac:picMk id="17" creationId="{32109C78-84E8-48C5-90CA-96C314446CCD}"/>
          </ac:picMkLst>
        </pc:picChg>
        <pc:picChg chg="add mod">
          <ac:chgData name="Roland Hirsbrunner" userId="1bf12560-23b3-45cf-9bb5-19e6d2600c35" providerId="ADAL" clId="{8FEC0B38-43C4-4566-A0F2-4EF64B34A547}" dt="2021-09-03T08:38:55.614" v="7" actId="1076"/>
          <ac:picMkLst>
            <pc:docMk/>
            <pc:sldMk cId="3106024788" sldId="282"/>
            <ac:picMk id="20" creationId="{DBDF852A-4600-4A5A-9416-E510627BA6E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0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AD79B844-AE17-D94B-9DB7-7520CEF16979}"/>
              </a:ext>
            </a:extLst>
          </p:cNvPr>
          <p:cNvSpPr/>
          <p:nvPr userDrawn="1"/>
        </p:nvSpPr>
        <p:spPr>
          <a:xfrm>
            <a:off x="0" y="-13954"/>
            <a:ext cx="12192000" cy="6871954"/>
          </a:xfrm>
          <a:prstGeom prst="rect">
            <a:avLst/>
          </a:prstGeom>
          <a:solidFill>
            <a:srgbClr val="FFE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Dreieck 2">
            <a:extLst>
              <a:ext uri="{FF2B5EF4-FFF2-40B4-BE49-F238E27FC236}">
                <a16:creationId xmlns:a16="http://schemas.microsoft.com/office/drawing/2014/main" id="{007C0B2A-36AF-2147-B68D-30A963EA1830}"/>
              </a:ext>
            </a:extLst>
          </p:cNvPr>
          <p:cNvSpPr/>
          <p:nvPr userDrawn="1"/>
        </p:nvSpPr>
        <p:spPr>
          <a:xfrm>
            <a:off x="7000892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rgbClr val="E17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Untertitel 2">
            <a:extLst>
              <a:ext uri="{FF2B5EF4-FFF2-40B4-BE49-F238E27FC236}">
                <a16:creationId xmlns:a16="http://schemas.microsoft.com/office/drawing/2014/main" id="{88496658-B02E-444E-B460-666B6113F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DE" dirty="0"/>
          </a:p>
        </p:txBody>
      </p:sp>
      <p:sp>
        <p:nvSpPr>
          <p:cNvPr id="15" name="Freihandform 14">
            <a:extLst>
              <a:ext uri="{FF2B5EF4-FFF2-40B4-BE49-F238E27FC236}">
                <a16:creationId xmlns:a16="http://schemas.microsoft.com/office/drawing/2014/main" id="{322AB4A8-C676-D14D-A7E3-2B43342DD98B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rgbClr val="0059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itel 1">
            <a:extLst>
              <a:ext uri="{FF2B5EF4-FFF2-40B4-BE49-F238E27FC236}">
                <a16:creationId xmlns:a16="http://schemas.microsoft.com/office/drawing/2014/main" id="{FEF7F277-DEBA-1F47-BD76-E49F875DFF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pic>
        <p:nvPicPr>
          <p:cNvPr id="4" name="Grafik 3" descr="Ein Bild, das Buch, Zeichnung, Messer enthält.&#10;&#10;Automatisch generierte Beschreibung">
            <a:extLst>
              <a:ext uri="{FF2B5EF4-FFF2-40B4-BE49-F238E27FC236}">
                <a16:creationId xmlns:a16="http://schemas.microsoft.com/office/drawing/2014/main" id="{CE8106EA-B93C-4C8C-9917-A2B04E36A5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54328" y="304233"/>
            <a:ext cx="2371636" cy="222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858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0674C77E-A37C-FA4A-95A3-8494B7A443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1" name="Titelplatzhalter 1">
            <a:extLst>
              <a:ext uri="{FF2B5EF4-FFF2-40B4-BE49-F238E27FC236}">
                <a16:creationId xmlns:a16="http://schemas.microsoft.com/office/drawing/2014/main" id="{58CD4C21-E9D3-174C-8251-895DDA9D5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85685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5">
            <a:extLst>
              <a:ext uri="{FF2B5EF4-FFF2-40B4-BE49-F238E27FC236}">
                <a16:creationId xmlns:a16="http://schemas.microsoft.com/office/drawing/2014/main" id="{787B1C9F-B1B9-754C-B469-559939C124A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FE230B34-0A82-0941-A51C-47D06635C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3672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76C20F9F-E404-6E43-9712-57CA9BC32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8" name="Bildplatzhalter 15">
            <a:extLst>
              <a:ext uri="{FF2B5EF4-FFF2-40B4-BE49-F238E27FC236}">
                <a16:creationId xmlns:a16="http://schemas.microsoft.com/office/drawing/2014/main" id="{00A0BF75-E7FD-DC45-B232-B4234094D4D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pic>
        <p:nvPicPr>
          <p:cNvPr id="5" name="Grafik 4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F93B6199-F84E-45A2-A38A-3AC428DBF2D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71633" y="201215"/>
            <a:ext cx="1037238" cy="7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5322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A48DB39A-206E-6549-AC98-7AAC439387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964A09D6-3E91-7F4F-AED2-2A3D27BBA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25365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5EDC6F92-E5FC-9146-9F2E-0647308B5B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90FD5898-CF1D-C84A-B8FA-673323C31F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Titelplatzhalter 1">
            <a:extLst>
              <a:ext uri="{FF2B5EF4-FFF2-40B4-BE49-F238E27FC236}">
                <a16:creationId xmlns:a16="http://schemas.microsoft.com/office/drawing/2014/main" id="{902B5718-6BAC-624B-A2AC-A6463B66F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8277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6">
            <a:extLst>
              <a:ext uri="{FF2B5EF4-FFF2-40B4-BE49-F238E27FC236}">
                <a16:creationId xmlns:a16="http://schemas.microsoft.com/office/drawing/2014/main" id="{28648905-3475-814B-B3DE-23A6FEA3BD4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8618" y="64399"/>
            <a:ext cx="1235902" cy="984036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C7D39C3-3E14-3544-B72A-94AA76465A9B}"/>
              </a:ext>
            </a:extLst>
          </p:cNvPr>
          <p:cNvSpPr/>
          <p:nvPr userDrawn="1"/>
        </p:nvSpPr>
        <p:spPr>
          <a:xfrm>
            <a:off x="0" y="-91440"/>
            <a:ext cx="12192000" cy="696302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Medienplatzhalter 8">
            <a:extLst>
              <a:ext uri="{FF2B5EF4-FFF2-40B4-BE49-F238E27FC236}">
                <a16:creationId xmlns:a16="http://schemas.microsoft.com/office/drawing/2014/main" id="{01D44C6B-EA73-3648-B9EB-2F1862B53F3F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1468437" y="1105786"/>
            <a:ext cx="9255125" cy="5018568"/>
          </a:xfr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C0F4BAF-2E45-4C3B-A2F9-F343219E74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68209" y="201215"/>
            <a:ext cx="1038487" cy="74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050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i="0" kern="1200" dirty="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r>
              <a:rPr lang="de-DE" sz="1800" b="1" i="0" kern="1200" dirty="0" err="1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</a:t>
            </a:r>
            <a:r>
              <a:rPr lang="de-DE" sz="1800" b="1" i="0" kern="120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0" i="0" kern="120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 87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· </a:t>
            </a: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3007 Bern</a:t>
            </a:r>
            <a:b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</a:b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+41 31 552 05 15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·</a:t>
            </a:r>
            <a:r>
              <a:rPr lang="de-DE" sz="1800" b="0" i="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0" i="0" kern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info@swiss-skills.ch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·  </a:t>
            </a:r>
            <a:r>
              <a:rPr lang="de-DE" sz="1800" b="0" i="0" kern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  <a:endParaRPr lang="de-DE" sz="1800" b="0" i="0" kern="12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EB2B8684-B92A-254F-B53A-6D1685E84D4D}"/>
              </a:ext>
            </a:extLst>
          </p:cNvPr>
          <p:cNvSpPr txBox="1"/>
          <p:nvPr userDrawn="1"/>
        </p:nvSpPr>
        <p:spPr>
          <a:xfrm>
            <a:off x="522513" y="1813032"/>
            <a:ext cx="301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Presenting</a:t>
            </a:r>
            <a:r>
              <a:rPr lang="de-DE" b="0" i="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Partner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592ED34D-C554-5443-90B1-6725A1E60CD2}"/>
              </a:ext>
            </a:extLst>
          </p:cNvPr>
          <p:cNvSpPr txBox="1"/>
          <p:nvPr userDrawn="1"/>
        </p:nvSpPr>
        <p:spPr>
          <a:xfrm>
            <a:off x="4208417" y="1813032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Media Partner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DE3DD93B-6F82-7E4C-B628-6B0DE0038ACD}"/>
              </a:ext>
            </a:extLst>
          </p:cNvPr>
          <p:cNvSpPr txBox="1"/>
          <p:nvPr userDrawn="1"/>
        </p:nvSpPr>
        <p:spPr>
          <a:xfrm>
            <a:off x="7924801" y="1794129"/>
            <a:ext cx="395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Institution</a:t>
            </a:r>
          </a:p>
        </p:txBody>
      </p:sp>
      <p:pic>
        <p:nvPicPr>
          <p:cNvPr id="14" name="Bild 8">
            <a:extLst>
              <a:ext uri="{FF2B5EF4-FFF2-40B4-BE49-F238E27FC236}">
                <a16:creationId xmlns:a16="http://schemas.microsoft.com/office/drawing/2014/main" id="{2624FEC4-0479-214A-95FC-2D85E938CB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57" y="2224301"/>
            <a:ext cx="2479023" cy="1185619"/>
          </a:xfrm>
          <a:prstGeom prst="rect">
            <a:avLst/>
          </a:prstGeom>
        </p:spPr>
      </p:pic>
      <p:pic>
        <p:nvPicPr>
          <p:cNvPr id="15" name="Bild 9">
            <a:extLst>
              <a:ext uri="{FF2B5EF4-FFF2-40B4-BE49-F238E27FC236}">
                <a16:creationId xmlns:a16="http://schemas.microsoft.com/office/drawing/2014/main" id="{2A57CF13-F861-C647-A6A5-D40E4973DC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706" y="2196869"/>
            <a:ext cx="2728344" cy="1304860"/>
          </a:xfrm>
          <a:prstGeom prst="rect">
            <a:avLst/>
          </a:prstGeom>
        </p:spPr>
      </p:pic>
      <p:pic>
        <p:nvPicPr>
          <p:cNvPr id="16" name="Bild 10">
            <a:extLst>
              <a:ext uri="{FF2B5EF4-FFF2-40B4-BE49-F238E27FC236}">
                <a16:creationId xmlns:a16="http://schemas.microsoft.com/office/drawing/2014/main" id="{050A3E06-22BB-8240-9AE4-33D3984533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787" y="2494066"/>
            <a:ext cx="3949931" cy="1889097"/>
          </a:xfrm>
          <a:prstGeom prst="rect">
            <a:avLst/>
          </a:prstGeom>
        </p:spPr>
      </p:pic>
      <p:pic>
        <p:nvPicPr>
          <p:cNvPr id="17" name="Bild 9">
            <a:extLst>
              <a:ext uri="{FF2B5EF4-FFF2-40B4-BE49-F238E27FC236}">
                <a16:creationId xmlns:a16="http://schemas.microsoft.com/office/drawing/2014/main" id="{245F8166-7F96-7A42-8F54-F5074B8242C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350535" y="3500179"/>
            <a:ext cx="2001714" cy="83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3769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FD66D517-F034-0E46-AAE6-329713A3C379}"/>
              </a:ext>
            </a:extLst>
          </p:cNvPr>
          <p:cNvSpPr/>
          <p:nvPr userDrawn="1"/>
        </p:nvSpPr>
        <p:spPr>
          <a:xfrm>
            <a:off x="0" y="-6169"/>
            <a:ext cx="12192000" cy="68703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Dreieck 2">
            <a:extLst>
              <a:ext uri="{FF2B5EF4-FFF2-40B4-BE49-F238E27FC236}">
                <a16:creationId xmlns:a16="http://schemas.microsoft.com/office/drawing/2014/main" id="{2969C2AC-AD59-0748-A33B-9C86962DEB57}"/>
              </a:ext>
            </a:extLst>
          </p:cNvPr>
          <p:cNvSpPr/>
          <p:nvPr userDrawn="1"/>
        </p:nvSpPr>
        <p:spPr>
          <a:xfrm>
            <a:off x="7000892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>
            <a:extLst>
              <a:ext uri="{FF2B5EF4-FFF2-40B4-BE49-F238E27FC236}">
                <a16:creationId xmlns:a16="http://schemas.microsoft.com/office/drawing/2014/main" id="{58DE36FE-B307-4A48-8163-97F02A065C45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Untertitel 2">
            <a:extLst>
              <a:ext uri="{FF2B5EF4-FFF2-40B4-BE49-F238E27FC236}">
                <a16:creationId xmlns:a16="http://schemas.microsoft.com/office/drawing/2014/main" id="{F686BD75-061C-4D42-B016-E5AB96EF1F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EB049FE0-2E0A-3342-8D96-66295B3472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590E49D-7CF6-4E34-9785-C9837F77DD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32941" y="328518"/>
            <a:ext cx="2383743" cy="2249619"/>
          </a:xfrm>
          <a:prstGeom prst="rect">
            <a:avLst/>
          </a:prstGeom>
        </p:spPr>
      </p:pic>
      <p:pic>
        <p:nvPicPr>
          <p:cNvPr id="6" name="Grafik 5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43461B89-9D21-496B-A2B9-1E6FD3C367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547114" y="422546"/>
            <a:ext cx="3358833" cy="141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030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F0C6CEF9-4712-7E44-AE3A-35A962DA0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87E5768-4C6B-0F4B-A420-20AFEBBC2F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195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5">
            <a:extLst>
              <a:ext uri="{FF2B5EF4-FFF2-40B4-BE49-F238E27FC236}">
                <a16:creationId xmlns:a16="http://schemas.microsoft.com/office/drawing/2014/main" id="{3DB6CD24-2B3F-2B45-AAA8-8F007A79D6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0C1CB48F-F817-1743-BCBB-83A5876EB9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6527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B33C980A-BB5D-D44F-B184-3EE6670D74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478CFB80-4880-8749-9B10-DA68E7E0E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28837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AF51BE37-AB58-6249-A432-39BE8A049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9" name="Bildplatzhalter 15">
            <a:extLst>
              <a:ext uri="{FF2B5EF4-FFF2-40B4-BE49-F238E27FC236}">
                <a16:creationId xmlns:a16="http://schemas.microsoft.com/office/drawing/2014/main" id="{DBE92A2D-0A39-994D-A695-951F57AAFA2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pic>
        <p:nvPicPr>
          <p:cNvPr id="2" name="Grafik 1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49A70BA9-11C9-48A3-B1C3-54A96904EE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0836" y="276203"/>
            <a:ext cx="2014996" cy="8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960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D5FA8660-98D1-744F-B80C-6FB14DFE0B5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590B3628-0813-6E4B-9F12-C8E72DF5C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371253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CE499D48-CB24-B442-B40F-E1AFCB3E59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D5280824-F8C6-264A-9B08-BF4BC59456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FDE44B8E-FD58-5941-8B43-C5CE276DCB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93734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3FC896B-75D9-AD47-A789-C5378DE844B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Medienplatzhalter 8">
            <a:extLst>
              <a:ext uri="{FF2B5EF4-FFF2-40B4-BE49-F238E27FC236}">
                <a16:creationId xmlns:a16="http://schemas.microsoft.com/office/drawing/2014/main" id="{C2C59523-5B84-334E-B9A7-DED42B6548B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39788" y="1349376"/>
            <a:ext cx="10728324" cy="5319712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2" name="Grafik 1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BF145FDD-0261-4A01-80D5-14D8BE53243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60836" y="276203"/>
            <a:ext cx="2014996" cy="8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408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5799909"/>
            <a:ext cx="12192000" cy="105809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 userDrawn="1"/>
        </p:nvSpPr>
        <p:spPr>
          <a:xfrm>
            <a:off x="829487" y="5938157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i="0" kern="1200" dirty="0">
                <a:solidFill>
                  <a:schemeClr val="accent2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 </a:t>
            </a:r>
            <a:r>
              <a:rPr lang="de-DE" sz="1800" b="1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CH" sz="1800" b="0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 87 </a:t>
            </a:r>
            <a:r>
              <a:rPr lang="de-DE" sz="1800" b="1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CH" sz="1800" b="0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3007 Bern</a:t>
            </a:r>
            <a:br>
              <a:rPr lang="de-CH" sz="1800" b="0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</a:br>
            <a:r>
              <a:rPr lang="de-CH" sz="1800" b="0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missionfuture@swiss-skills.ch </a:t>
            </a:r>
            <a:r>
              <a:rPr lang="de-DE" sz="1800" b="1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CH" b="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+41 31 552 05 15 </a:t>
            </a:r>
            <a:r>
              <a:rPr lang="de-DE" sz="1800" b="1" i="0" kern="1200" baseline="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 dirty="0">
                <a:solidFill>
                  <a:schemeClr val="bg1"/>
                </a:solidFill>
                <a:effectLst/>
                <a:latin typeface="Arial" charset="0"/>
                <a:ea typeface="Arial" charset="0"/>
                <a:cs typeface="Arial" charset="0"/>
              </a:rPr>
              <a:t>www.swissskills.ch/missionfuture</a:t>
            </a:r>
          </a:p>
        </p:txBody>
      </p:sp>
      <p:pic>
        <p:nvPicPr>
          <p:cNvPr id="7" name="Grafik 6" descr="Ein Bild, das Objekt, Uhr, Ende, Schild enthält.&#10;&#10;Automatisch generierte Beschreibung">
            <a:extLst>
              <a:ext uri="{FF2B5EF4-FFF2-40B4-BE49-F238E27FC236}">
                <a16:creationId xmlns:a16="http://schemas.microsoft.com/office/drawing/2014/main" id="{D422884F-A78D-42E8-A7B1-0FD25608C18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99726" y="2404315"/>
            <a:ext cx="7992549" cy="204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52718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Untertitel 2">
            <a:extLst>
              <a:ext uri="{FF2B5EF4-FFF2-40B4-BE49-F238E27FC236}">
                <a16:creationId xmlns:a16="http://schemas.microsoft.com/office/drawing/2014/main" id="{5D881F26-76AA-D54C-A5AC-7835E87123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A587FCFC-2EFD-1647-A07A-4D4FFD6FA2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9186987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073A7E94-2F44-5B49-A746-7736592DCA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900645D4-9573-5145-BA6F-6AC30C26F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9925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5">
            <a:extLst>
              <a:ext uri="{FF2B5EF4-FFF2-40B4-BE49-F238E27FC236}">
                <a16:creationId xmlns:a16="http://schemas.microsoft.com/office/drawing/2014/main" id="{E526FC8F-E9E9-114A-A31F-B50E55217FA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2A273929-7FCF-DE45-AB27-57058C5F1F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635321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E14E8701-2B32-164D-9DF9-692FF20DD6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D2768CDD-9CDD-284F-9233-ABA7FE26FAE1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7221CAD-4D9D-4BD2-AE69-3BF3054B69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8485" y="145882"/>
            <a:ext cx="1191512" cy="8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2207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532576A3-DF63-FC45-BADB-27721BBE45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8" name="Titel 17">
            <a:extLst>
              <a:ext uri="{FF2B5EF4-FFF2-40B4-BE49-F238E27FC236}">
                <a16:creationId xmlns:a16="http://schemas.microsoft.com/office/drawing/2014/main" id="{2E61612A-2CF1-0843-82F9-06CEFE34E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75618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5">
            <a:extLst>
              <a:ext uri="{FF2B5EF4-FFF2-40B4-BE49-F238E27FC236}">
                <a16:creationId xmlns:a16="http://schemas.microsoft.com/office/drawing/2014/main" id="{0FBD8FC7-DED0-ED4F-8A29-06387F921FA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4"/>
            <a:ext cx="10717213" cy="5083174"/>
          </a:xfrm>
          <a:prstGeom prst="rect">
            <a:avLst/>
          </a:prstGeo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6F8509EC-5FEA-3A47-AE44-FE7A498465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934448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D9629CF4-8CEE-B24B-9B3B-2D097D3B4A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17DB4591-182C-3447-93D1-8B5D5A57E2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8DC42CC9-8B2C-2A45-85A5-0960EA57A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02909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3FC896B-75D9-AD47-A789-C5378DE844B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Medienplatzhalter 8">
            <a:extLst>
              <a:ext uri="{FF2B5EF4-FFF2-40B4-BE49-F238E27FC236}">
                <a16:creationId xmlns:a16="http://schemas.microsoft.com/office/drawing/2014/main" id="{C2C59523-5B84-334E-B9A7-DED42B6548B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39788" y="1349376"/>
            <a:ext cx="10728324" cy="5319712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551D772-E743-4EEC-BD29-9E0A32D41A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78485" y="145882"/>
            <a:ext cx="1190266" cy="827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9677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FFE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i="0" kern="1200" dirty="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r>
              <a:rPr lang="de-DE" sz="1800" b="1" i="0" kern="1200" dirty="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 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DE" sz="1800" b="0" i="0" kern="1200" dirty="0" err="1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 87</a:t>
            </a:r>
            <a:r>
              <a:rPr lang="de-DE" sz="1800" b="1" i="0" kern="1200" dirty="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3007 Bern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 info@swiss-skills.ch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6637C187-BECD-804D-A14B-39EC6C70F9BB}"/>
              </a:ext>
            </a:extLst>
          </p:cNvPr>
          <p:cNvSpPr txBox="1"/>
          <p:nvPr userDrawn="1"/>
        </p:nvSpPr>
        <p:spPr>
          <a:xfrm>
            <a:off x="522513" y="1813032"/>
            <a:ext cx="301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dirty="0" err="1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Presenting</a:t>
            </a:r>
            <a:r>
              <a:rPr lang="de-DE" b="0" i="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 Partner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1D770D96-1803-5046-827E-E7B58B28893A}"/>
              </a:ext>
            </a:extLst>
          </p:cNvPr>
          <p:cNvSpPr txBox="1"/>
          <p:nvPr userDrawn="1"/>
        </p:nvSpPr>
        <p:spPr>
          <a:xfrm>
            <a:off x="4208417" y="1813032"/>
            <a:ext cx="304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0" i="0" dirty="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rPr>
              <a:t>Media Partner</a:t>
            </a:r>
          </a:p>
        </p:txBody>
      </p:sp>
      <p:sp>
        <p:nvSpPr>
          <p:cNvPr id="22" name="Textfeld 21">
            <a:extLst>
              <a:ext uri="{FF2B5EF4-FFF2-40B4-BE49-F238E27FC236}">
                <a16:creationId xmlns:a16="http://schemas.microsoft.com/office/drawing/2014/main" id="{5893D230-0BFA-FD4B-BE65-225F62A786CE}"/>
              </a:ext>
            </a:extLst>
          </p:cNvPr>
          <p:cNvSpPr txBox="1"/>
          <p:nvPr userDrawn="1"/>
        </p:nvSpPr>
        <p:spPr>
          <a:xfrm>
            <a:off x="7924801" y="1794129"/>
            <a:ext cx="395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Institution</a:t>
            </a:r>
          </a:p>
        </p:txBody>
      </p:sp>
      <p:pic>
        <p:nvPicPr>
          <p:cNvPr id="23" name="Bild 8">
            <a:extLst>
              <a:ext uri="{FF2B5EF4-FFF2-40B4-BE49-F238E27FC236}">
                <a16:creationId xmlns:a16="http://schemas.microsoft.com/office/drawing/2014/main" id="{F47C826B-F01B-A44A-8AE9-807A8F08E0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57" y="2224301"/>
            <a:ext cx="2479023" cy="1185619"/>
          </a:xfrm>
          <a:prstGeom prst="rect">
            <a:avLst/>
          </a:prstGeom>
        </p:spPr>
      </p:pic>
      <p:pic>
        <p:nvPicPr>
          <p:cNvPr id="24" name="Bild 9">
            <a:extLst>
              <a:ext uri="{FF2B5EF4-FFF2-40B4-BE49-F238E27FC236}">
                <a16:creationId xmlns:a16="http://schemas.microsoft.com/office/drawing/2014/main" id="{97DD4911-5FE8-9449-A018-86D1D62856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0706" y="2196869"/>
            <a:ext cx="2728344" cy="1304860"/>
          </a:xfrm>
          <a:prstGeom prst="rect">
            <a:avLst/>
          </a:prstGeom>
        </p:spPr>
      </p:pic>
      <p:pic>
        <p:nvPicPr>
          <p:cNvPr id="25" name="Bild 10">
            <a:extLst>
              <a:ext uri="{FF2B5EF4-FFF2-40B4-BE49-F238E27FC236}">
                <a16:creationId xmlns:a16="http://schemas.microsoft.com/office/drawing/2014/main" id="{E558E294-6071-284D-B213-4DDA7F19EFD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787" y="2494066"/>
            <a:ext cx="3949931" cy="1889097"/>
          </a:xfrm>
          <a:prstGeom prst="rect">
            <a:avLst/>
          </a:prstGeom>
        </p:spPr>
      </p:pic>
      <p:pic>
        <p:nvPicPr>
          <p:cNvPr id="26" name="Bild 9">
            <a:extLst>
              <a:ext uri="{FF2B5EF4-FFF2-40B4-BE49-F238E27FC236}">
                <a16:creationId xmlns:a16="http://schemas.microsoft.com/office/drawing/2014/main" id="{C2B1D6F1-75D1-8C40-8922-53542297D7E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350535" y="3500179"/>
            <a:ext cx="2001714" cy="837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4246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>
            <a:extLst>
              <a:ext uri="{FF2B5EF4-FFF2-40B4-BE49-F238E27FC236}">
                <a16:creationId xmlns:a16="http://schemas.microsoft.com/office/drawing/2014/main" id="{E90C6889-4B6B-5C42-A8EA-ECF8B3A734BC}"/>
              </a:ext>
            </a:extLst>
          </p:cNvPr>
          <p:cNvSpPr/>
          <p:nvPr userDrawn="1"/>
        </p:nvSpPr>
        <p:spPr>
          <a:xfrm>
            <a:off x="0" y="-12337"/>
            <a:ext cx="12192000" cy="6870337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Dreieck 2">
            <a:extLst>
              <a:ext uri="{FF2B5EF4-FFF2-40B4-BE49-F238E27FC236}">
                <a16:creationId xmlns:a16="http://schemas.microsoft.com/office/drawing/2014/main" id="{28C8256B-F1DF-8F4D-A30C-3308FBBD9706}"/>
              </a:ext>
            </a:extLst>
          </p:cNvPr>
          <p:cNvSpPr/>
          <p:nvPr userDrawn="1"/>
        </p:nvSpPr>
        <p:spPr>
          <a:xfrm>
            <a:off x="6999514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Freihandform 22">
            <a:extLst>
              <a:ext uri="{FF2B5EF4-FFF2-40B4-BE49-F238E27FC236}">
                <a16:creationId xmlns:a16="http://schemas.microsoft.com/office/drawing/2014/main" id="{9432B7AC-F1CA-6041-8733-05951391811E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Untertitel 2">
            <a:extLst>
              <a:ext uri="{FF2B5EF4-FFF2-40B4-BE49-F238E27FC236}">
                <a16:creationId xmlns:a16="http://schemas.microsoft.com/office/drawing/2014/main" id="{DE64FA25-C6F0-9348-BF04-36DFEEBFA1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523DA503-3FFE-AA44-8126-0941025BBA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A23782F-3DD3-456B-ADF0-8591953CC1C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297729" y="316646"/>
            <a:ext cx="2408560" cy="2274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4652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79E7FB98-8E32-D34B-B951-F10DFDF744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1592264"/>
            <a:ext cx="10728325" cy="526573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51E7947B-B93E-1648-A4ED-34D283B91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04602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5">
            <a:extLst>
              <a:ext uri="{FF2B5EF4-FFF2-40B4-BE49-F238E27FC236}">
                <a16:creationId xmlns:a16="http://schemas.microsoft.com/office/drawing/2014/main" id="{B7211604-2914-3446-B36F-9203C451F8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50900" y="1592263"/>
            <a:ext cx="10717213" cy="5083175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Bild durch Klicken auf Symbol hinzufügen</a:t>
            </a:r>
          </a:p>
        </p:txBody>
      </p:sp>
      <p:sp>
        <p:nvSpPr>
          <p:cNvPr id="10" name="Titelplatzhalter 1">
            <a:extLst>
              <a:ext uri="{FF2B5EF4-FFF2-40B4-BE49-F238E27FC236}">
                <a16:creationId xmlns:a16="http://schemas.microsoft.com/office/drawing/2014/main" id="{1F0981DD-3A0D-BC4A-A399-2E0A78360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1669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0B56EA6E-8F1F-6748-9609-143017E35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7" name="Bildplatzhalter 15">
            <a:extLst>
              <a:ext uri="{FF2B5EF4-FFF2-40B4-BE49-F238E27FC236}">
                <a16:creationId xmlns:a16="http://schemas.microsoft.com/office/drawing/2014/main" id="{9401CA51-F42A-6347-96C0-1051A7EC71F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pic>
        <p:nvPicPr>
          <p:cNvPr id="5" name="Grafik 4" descr="Ein Bild, das Zeichnung enthält.&#10;&#10;Automatisch generierte Beschreibung">
            <a:extLst>
              <a:ext uri="{FF2B5EF4-FFF2-40B4-BE49-F238E27FC236}">
                <a16:creationId xmlns:a16="http://schemas.microsoft.com/office/drawing/2014/main" id="{883C4A71-A50B-4EA3-80FE-03077D01C6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26027" y="167886"/>
            <a:ext cx="1059961" cy="10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20028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23F6DFE3-CED0-8546-A9B5-7C3FD2EC66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 dirty="0"/>
              <a:t>Bild durch Klicken auf Symbol hinzufügen</a:t>
            </a:r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5F87B422-BCBB-EB4F-99E5-B4358478D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 dirty="0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9234339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DED299A5-184E-E144-9ADB-43D152C90A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BF0F0E74-ABBA-3A4F-8887-348BBF31CC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B63A91B0-4314-1F47-86D9-369C03A16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7996507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3FC896B-75D9-AD47-A789-C5378DE844BD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Medienplatzhalter 8">
            <a:extLst>
              <a:ext uri="{FF2B5EF4-FFF2-40B4-BE49-F238E27FC236}">
                <a16:creationId xmlns:a16="http://schemas.microsoft.com/office/drawing/2014/main" id="{C2C59523-5B84-334E-B9A7-DED42B6548B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839788" y="1349376"/>
            <a:ext cx="10728324" cy="5319712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53E74855-E619-4795-8004-897D79F345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27699" y="167886"/>
            <a:ext cx="1058289" cy="9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97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enutzerdefiniertes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1097C78C-1FA0-5B48-8205-122D5FA16462}"/>
              </a:ext>
            </a:extLst>
          </p:cNvPr>
          <p:cNvSpPr/>
          <p:nvPr userDrawn="1"/>
        </p:nvSpPr>
        <p:spPr>
          <a:xfrm>
            <a:off x="8817429" y="-8021"/>
            <a:ext cx="3374571" cy="3775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Bildplatzhalter 15">
            <a:extLst>
              <a:ext uri="{FF2B5EF4-FFF2-40B4-BE49-F238E27FC236}">
                <a16:creationId xmlns:a16="http://schemas.microsoft.com/office/drawing/2014/main" id="{3B3C1210-F022-DE44-BBCE-8DC34B4D261D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592263"/>
            <a:ext cx="12192000" cy="5265737"/>
          </a:xfrm>
        </p:spPr>
        <p:txBody>
          <a:bodyPr/>
          <a:lstStyle/>
          <a:p>
            <a:r>
              <a:rPr lang="de-DE" dirty="0"/>
              <a:t>Bild auf Platzhalter ziehen oder durch Klicken auf Symbol hinzufügen    </a:t>
            </a:r>
          </a:p>
        </p:txBody>
      </p:sp>
      <p:sp>
        <p:nvSpPr>
          <p:cNvPr id="15" name="Titelplatzhalter 1">
            <a:extLst>
              <a:ext uri="{FF2B5EF4-FFF2-40B4-BE49-F238E27FC236}">
                <a16:creationId xmlns:a16="http://schemas.microsoft.com/office/drawing/2014/main" id="{31EF2750-56FA-1149-AAC0-5A7A8F592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  <a:endParaRPr lang="de-DE" dirty="0"/>
          </a:p>
        </p:txBody>
      </p:sp>
      <p:pic>
        <p:nvPicPr>
          <p:cNvPr id="4" name="Grafik 3" descr="Ein Bild, das Buch enthält.&#10;&#10;Automatisch generierte Beschreibung">
            <a:extLst>
              <a:ext uri="{FF2B5EF4-FFF2-40B4-BE49-F238E27FC236}">
                <a16:creationId xmlns:a16="http://schemas.microsoft.com/office/drawing/2014/main" id="{D988AA5F-EEBB-4B25-9B0E-BEB8851A50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66841" y="202820"/>
            <a:ext cx="999079" cy="936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924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C92BBD21-E260-49BB-AF70-F35AB842E8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139653"/>
            <a:ext cx="12208366" cy="2418681"/>
          </a:xfrm>
          <a:prstGeom prst="rect">
            <a:avLst/>
          </a:prstGeom>
        </p:spPr>
      </p:pic>
      <p:sp>
        <p:nvSpPr>
          <p:cNvPr id="2" name="Rechteck 1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feld 5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800" b="1" i="0" kern="1200" dirty="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SwissSkills  </a:t>
            </a:r>
            <a:r>
              <a:rPr lang="de-DE" sz="1800" b="1" i="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 87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· </a:t>
            </a:r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3007 Bern  </a:t>
            </a:r>
          </a:p>
          <a:p>
            <a:pPr algn="ctr"/>
            <a:r>
              <a:rPr lang="de-CH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+41 31 552 05 15  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·</a:t>
            </a:r>
            <a:r>
              <a:rPr lang="de-DE" sz="1800" b="0" i="0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0" i="0" kern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info@swiss-skills.ch</a:t>
            </a:r>
            <a:r>
              <a:rPr lang="de-DE" sz="1800" b="0" i="0" kern="12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  ·  </a:t>
            </a:r>
            <a:r>
              <a:rPr lang="de-DE" sz="1800" b="0" i="0" kern="1200" dirty="0" err="1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  <a:endParaRPr lang="de-DE" sz="1800" b="0" i="0" kern="12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718FA29-E967-4C55-A71F-0520149F09E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97462" y="-6942"/>
            <a:ext cx="3207180" cy="3329153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A38635C-3D99-4A6C-BCB4-A5298397AE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27699" y="167886"/>
            <a:ext cx="1058289" cy="9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73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15">
            <a:extLst>
              <a:ext uri="{FF2B5EF4-FFF2-40B4-BE49-F238E27FC236}">
                <a16:creationId xmlns:a16="http://schemas.microsoft.com/office/drawing/2014/main" id="{45F87D24-4E63-FE41-9C0D-5425A15F42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847367" cy="6857999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6" name="Titel 17">
            <a:extLst>
              <a:ext uri="{FF2B5EF4-FFF2-40B4-BE49-F238E27FC236}">
                <a16:creationId xmlns:a16="http://schemas.microsoft.com/office/drawing/2014/main" id="{F42BAE6C-3245-2348-88B8-6465C7CA3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75206" y="1592263"/>
            <a:ext cx="4392907" cy="4781032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3376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2">
            <a:extLst>
              <a:ext uri="{FF2B5EF4-FFF2-40B4-BE49-F238E27FC236}">
                <a16:creationId xmlns:a16="http://schemas.microsoft.com/office/drawing/2014/main" id="{6C18D2B2-5510-EA48-8FCD-6A2B631C22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8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Inhaltsplatzhalter 3">
            <a:extLst>
              <a:ext uri="{FF2B5EF4-FFF2-40B4-BE49-F238E27FC236}">
                <a16:creationId xmlns:a16="http://schemas.microsoft.com/office/drawing/2014/main" id="{3C6ADFFF-F441-4246-A606-833BCD5C28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0235" y="1592263"/>
            <a:ext cx="5117878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64D2A60E-4F5F-3F42-8DE8-4149956BA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DE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012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3069E7F7-472F-5546-BE36-F32CFC1C2C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9787" y="1592263"/>
            <a:ext cx="4775975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8" name="Inhaltsplatzhalter 3">
            <a:extLst>
              <a:ext uri="{FF2B5EF4-FFF2-40B4-BE49-F238E27FC236}">
                <a16:creationId xmlns:a16="http://schemas.microsoft.com/office/drawing/2014/main" id="{0DB11436-EF84-8546-9345-CD167A843F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5999" y="1592263"/>
            <a:ext cx="5472113" cy="482980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4FFC975C-B672-A94A-A5D5-AA4C412811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6"/>
            <a:ext cx="9101843" cy="50799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DE" dirty="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782050CA-48D2-7C41-98FD-EFCE107B21AD}"/>
              </a:ext>
            </a:extLst>
          </p:cNvPr>
          <p:cNvSpPr/>
          <p:nvPr userDrawn="1"/>
        </p:nvSpPr>
        <p:spPr>
          <a:xfrm>
            <a:off x="0" y="-91440"/>
            <a:ext cx="12192000" cy="696302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Medienplatzhalter 8">
            <a:extLst>
              <a:ext uri="{FF2B5EF4-FFF2-40B4-BE49-F238E27FC236}">
                <a16:creationId xmlns:a16="http://schemas.microsoft.com/office/drawing/2014/main" id="{7B7A5EB5-C4EB-1747-A742-FC0FE33EC537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1468437" y="1105786"/>
            <a:ext cx="9255125" cy="5018568"/>
          </a:xfrm>
        </p:spPr>
        <p:txBody>
          <a:bodyPr/>
          <a:lstStyle/>
          <a:p>
            <a:r>
              <a:rPr lang="de-DE"/>
              <a:t>Mediaclip durch Klicken auf Symbol hinzufügen</a:t>
            </a:r>
          </a:p>
        </p:txBody>
      </p:sp>
      <p:pic>
        <p:nvPicPr>
          <p:cNvPr id="2" name="Grafik 1" descr="Ein Bild, das Buch, Zeichnung, Messer enthält.&#10;&#10;Automatisch generierte Beschreibung">
            <a:extLst>
              <a:ext uri="{FF2B5EF4-FFF2-40B4-BE49-F238E27FC236}">
                <a16:creationId xmlns:a16="http://schemas.microsoft.com/office/drawing/2014/main" id="{85ECDB2D-148E-4B86-A96B-4EFAAAD288F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66841" y="191580"/>
            <a:ext cx="999079" cy="9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479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ponsor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hteck 19"/>
          <p:cNvSpPr/>
          <p:nvPr userDrawn="1"/>
        </p:nvSpPr>
        <p:spPr>
          <a:xfrm>
            <a:off x="0" y="5982789"/>
            <a:ext cx="12192000" cy="875211"/>
          </a:xfrm>
          <a:prstGeom prst="rect">
            <a:avLst/>
          </a:prstGeom>
          <a:solidFill>
            <a:srgbClr val="FFE6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Textfeld 20"/>
          <p:cNvSpPr txBox="1"/>
          <p:nvPr userDrawn="1"/>
        </p:nvSpPr>
        <p:spPr>
          <a:xfrm>
            <a:off x="903513" y="6095806"/>
            <a:ext cx="10384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1" i="0" kern="1200" dirty="0">
                <a:solidFill>
                  <a:srgbClr val="E60000"/>
                </a:solidFill>
                <a:effectLst/>
                <a:latin typeface="Arial" charset="0"/>
                <a:ea typeface="Arial" charset="0"/>
                <a:cs typeface="Arial" charset="0"/>
              </a:rPr>
              <a:t> </a:t>
            </a:r>
            <a:r>
              <a:rPr lang="de-DE" sz="1800" b="1" i="0" kern="1200" dirty="0" err="1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SwissSkills</a:t>
            </a:r>
            <a:r>
              <a:rPr lang="de-DE" sz="1800" b="1" i="0" kern="1200" dirty="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 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DE" sz="1800" b="0" i="0" kern="1200" dirty="0" err="1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Schwarztorstrasse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 87</a:t>
            </a:r>
            <a:r>
              <a:rPr lang="de-DE" sz="1800" b="1" i="0" kern="1200" dirty="0">
                <a:solidFill>
                  <a:srgbClr val="E17D00"/>
                </a:solidFill>
                <a:effectLst/>
                <a:latin typeface="Arial" charset="0"/>
                <a:ea typeface="Arial" charset="0"/>
                <a:cs typeface="Arial" charset="0"/>
              </a:rPr>
              <a:t>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3007 Bern 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 bern@swiss-skills.ch  </a:t>
            </a:r>
            <a:r>
              <a:rPr lang="de-DE" sz="1800" b="1" i="0" kern="1200" baseline="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·  </a:t>
            </a:r>
            <a:r>
              <a:rPr lang="de-DE" sz="1800" b="0" i="0" kern="1200" dirty="0">
                <a:solidFill>
                  <a:schemeClr val="tx1"/>
                </a:solidFill>
                <a:effectLst/>
                <a:latin typeface="Arial" charset="0"/>
                <a:ea typeface="Arial" charset="0"/>
                <a:cs typeface="Arial" charset="0"/>
              </a:rPr>
              <a:t>www.swiss-skills.ch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9B92351-98AE-47DA-9576-DD0CB5EE0C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0941" y="1188502"/>
            <a:ext cx="10740102" cy="448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031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11703E35-9E05-A94D-ABDA-5B404BCD486E}"/>
              </a:ext>
            </a:extLst>
          </p:cNvPr>
          <p:cNvSpPr/>
          <p:nvPr userDrawn="1"/>
        </p:nvSpPr>
        <p:spPr>
          <a:xfrm>
            <a:off x="0" y="-12337"/>
            <a:ext cx="12192000" cy="6870337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Dreieck 2">
            <a:extLst>
              <a:ext uri="{FF2B5EF4-FFF2-40B4-BE49-F238E27FC236}">
                <a16:creationId xmlns:a16="http://schemas.microsoft.com/office/drawing/2014/main" id="{77CB298D-E297-2641-8433-3209D57E6F9B}"/>
              </a:ext>
            </a:extLst>
          </p:cNvPr>
          <p:cNvSpPr/>
          <p:nvPr userDrawn="1"/>
        </p:nvSpPr>
        <p:spPr>
          <a:xfrm>
            <a:off x="6999514" y="-12337"/>
            <a:ext cx="5192486" cy="6479177"/>
          </a:xfrm>
          <a:custGeom>
            <a:avLst/>
            <a:gdLst>
              <a:gd name="connsiteX0" fmla="*/ 0 w 3435531"/>
              <a:gd name="connsiteY0" fmla="*/ 3357154 h 3357154"/>
              <a:gd name="connsiteX1" fmla="*/ 1717766 w 3435531"/>
              <a:gd name="connsiteY1" fmla="*/ 0 h 3357154"/>
              <a:gd name="connsiteX2" fmla="*/ 3435531 w 3435531"/>
              <a:gd name="connsiteY2" fmla="*/ 3357154 h 3357154"/>
              <a:gd name="connsiteX3" fmla="*/ 0 w 3435531"/>
              <a:gd name="connsiteY3" fmla="*/ 3357154 h 3357154"/>
              <a:gd name="connsiteX0" fmla="*/ 0 w 3925389"/>
              <a:gd name="connsiteY0" fmla="*/ 2808514 h 2808514"/>
              <a:gd name="connsiteX1" fmla="*/ 3925389 w 3925389"/>
              <a:gd name="connsiteY1" fmla="*/ 0 h 2808514"/>
              <a:gd name="connsiteX2" fmla="*/ 3435531 w 3925389"/>
              <a:gd name="connsiteY2" fmla="*/ 2808514 h 2808514"/>
              <a:gd name="connsiteX3" fmla="*/ 0 w 3925389"/>
              <a:gd name="connsiteY3" fmla="*/ 2808514 h 2808514"/>
              <a:gd name="connsiteX0" fmla="*/ 0 w 5192486"/>
              <a:gd name="connsiteY0" fmla="*/ 0 h 2808514"/>
              <a:gd name="connsiteX1" fmla="*/ 5192486 w 5192486"/>
              <a:gd name="connsiteY1" fmla="*/ 0 h 2808514"/>
              <a:gd name="connsiteX2" fmla="*/ 4702628 w 5192486"/>
              <a:gd name="connsiteY2" fmla="*/ 2808514 h 2808514"/>
              <a:gd name="connsiteX3" fmla="*/ 0 w 5192486"/>
              <a:gd name="connsiteY3" fmla="*/ 0 h 2808514"/>
              <a:gd name="connsiteX0" fmla="*/ 0 w 5192486"/>
              <a:gd name="connsiteY0" fmla="*/ 0 h 6479177"/>
              <a:gd name="connsiteX1" fmla="*/ 5192486 w 5192486"/>
              <a:gd name="connsiteY1" fmla="*/ 0 h 6479177"/>
              <a:gd name="connsiteX2" fmla="*/ 5185954 w 5192486"/>
              <a:gd name="connsiteY2" fmla="*/ 6479177 h 6479177"/>
              <a:gd name="connsiteX3" fmla="*/ 0 w 5192486"/>
              <a:gd name="connsiteY3" fmla="*/ 0 h 6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2486" h="6479177">
                <a:moveTo>
                  <a:pt x="0" y="0"/>
                </a:moveTo>
                <a:lnTo>
                  <a:pt x="5192486" y="0"/>
                </a:lnTo>
                <a:cubicBezTo>
                  <a:pt x="5190309" y="2159726"/>
                  <a:pt x="5188131" y="4319451"/>
                  <a:pt x="5185954" y="6479177"/>
                </a:cubicBezTo>
                <a:lnTo>
                  <a:pt x="0" y="0"/>
                </a:lnTo>
                <a:close/>
              </a:path>
            </a:pathLst>
          </a:custGeom>
          <a:solidFill>
            <a:srgbClr val="E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Freihandform 15">
            <a:extLst>
              <a:ext uri="{FF2B5EF4-FFF2-40B4-BE49-F238E27FC236}">
                <a16:creationId xmlns:a16="http://schemas.microsoft.com/office/drawing/2014/main" id="{AECE481E-F26F-234B-8CC2-113D1811C053}"/>
              </a:ext>
            </a:extLst>
          </p:cNvPr>
          <p:cNvSpPr/>
          <p:nvPr userDrawn="1"/>
        </p:nvSpPr>
        <p:spPr>
          <a:xfrm flipV="1">
            <a:off x="8254926" y="4310015"/>
            <a:ext cx="3943211" cy="2547985"/>
          </a:xfrm>
          <a:custGeom>
            <a:avLst/>
            <a:gdLst>
              <a:gd name="connsiteX0" fmla="*/ 0 w 3222171"/>
              <a:gd name="connsiteY0" fmla="*/ 10885 h 3276600"/>
              <a:gd name="connsiteX1" fmla="*/ 2590800 w 3222171"/>
              <a:gd name="connsiteY1" fmla="*/ 1611085 h 3276600"/>
              <a:gd name="connsiteX2" fmla="*/ 3222171 w 3222171"/>
              <a:gd name="connsiteY2" fmla="*/ 3276600 h 3276600"/>
              <a:gd name="connsiteX3" fmla="*/ 3200400 w 3222171"/>
              <a:gd name="connsiteY3" fmla="*/ 0 h 3276600"/>
              <a:gd name="connsiteX4" fmla="*/ 0 w 3222171"/>
              <a:gd name="connsiteY4" fmla="*/ 10885 h 3276600"/>
              <a:gd name="connsiteX0" fmla="*/ 0 w 3207180"/>
              <a:gd name="connsiteY0" fmla="*/ 10885 h 3351551"/>
              <a:gd name="connsiteX1" fmla="*/ 2590800 w 3207180"/>
              <a:gd name="connsiteY1" fmla="*/ 1611085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10885 h 3351551"/>
              <a:gd name="connsiteX1" fmla="*/ 2580915 w 3207180"/>
              <a:gd name="connsiteY1" fmla="*/ 1606142 h 3351551"/>
              <a:gd name="connsiteX2" fmla="*/ 3207180 w 3207180"/>
              <a:gd name="connsiteY2" fmla="*/ 3351551 h 3351551"/>
              <a:gd name="connsiteX3" fmla="*/ 3200400 w 3207180"/>
              <a:gd name="connsiteY3" fmla="*/ 0 h 3351551"/>
              <a:gd name="connsiteX4" fmla="*/ 0 w 3207180"/>
              <a:gd name="connsiteY4" fmla="*/ 10885 h 3351551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5342 w 3207180"/>
              <a:gd name="connsiteY3" fmla="*/ 78083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8885 h 3340666"/>
              <a:gd name="connsiteX4" fmla="*/ 0 w 3207180"/>
              <a:gd name="connsiteY4" fmla="*/ 0 h 3340666"/>
              <a:gd name="connsiteX0" fmla="*/ 0 w 3207180"/>
              <a:gd name="connsiteY0" fmla="*/ 0 h 3340666"/>
              <a:gd name="connsiteX1" fmla="*/ 2580915 w 3207180"/>
              <a:gd name="connsiteY1" fmla="*/ 1595257 h 3340666"/>
              <a:gd name="connsiteX2" fmla="*/ 3207180 w 3207180"/>
              <a:gd name="connsiteY2" fmla="*/ 3340666 h 3340666"/>
              <a:gd name="connsiteX3" fmla="*/ 3200399 w 3207180"/>
              <a:gd name="connsiteY3" fmla="*/ 3942 h 3340666"/>
              <a:gd name="connsiteX4" fmla="*/ 0 w 3207180"/>
              <a:gd name="connsiteY4" fmla="*/ 0 h 3340666"/>
              <a:gd name="connsiteX0" fmla="*/ 0 w 3207180"/>
              <a:gd name="connsiteY0" fmla="*/ 1000 h 3341666"/>
              <a:gd name="connsiteX1" fmla="*/ 2580915 w 3207180"/>
              <a:gd name="connsiteY1" fmla="*/ 159625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81594 w 3207180"/>
              <a:gd name="connsiteY1" fmla="*/ 1622524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41666"/>
              <a:gd name="connsiteX1" fmla="*/ 2639374 w 3207180"/>
              <a:gd name="connsiteY1" fmla="*/ 1627777 h 3341666"/>
              <a:gd name="connsiteX2" fmla="*/ 3207180 w 3207180"/>
              <a:gd name="connsiteY2" fmla="*/ 3341666 h 3341666"/>
              <a:gd name="connsiteX3" fmla="*/ 3200399 w 3207180"/>
              <a:gd name="connsiteY3" fmla="*/ 0 h 3341666"/>
              <a:gd name="connsiteX4" fmla="*/ 0 w 3207180"/>
              <a:gd name="connsiteY4" fmla="*/ 1000 h 3341666"/>
              <a:gd name="connsiteX0" fmla="*/ 0 w 3207180"/>
              <a:gd name="connsiteY0" fmla="*/ 1000 h 3352173"/>
              <a:gd name="connsiteX1" fmla="*/ 2639374 w 3207180"/>
              <a:gd name="connsiteY1" fmla="*/ 1627777 h 3352173"/>
              <a:gd name="connsiteX2" fmla="*/ 3207180 w 3207180"/>
              <a:gd name="connsiteY2" fmla="*/ 3352173 h 3352173"/>
              <a:gd name="connsiteX3" fmla="*/ 3200399 w 3207180"/>
              <a:gd name="connsiteY3" fmla="*/ 0 h 3352173"/>
              <a:gd name="connsiteX4" fmla="*/ 0 w 3207180"/>
              <a:gd name="connsiteY4" fmla="*/ 1000 h 335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7180" h="3352173">
                <a:moveTo>
                  <a:pt x="0" y="1000"/>
                </a:moveTo>
                <a:lnTo>
                  <a:pt x="2639374" y="1627777"/>
                </a:lnTo>
                <a:lnTo>
                  <a:pt x="3207180" y="3352173"/>
                </a:lnTo>
                <a:cubicBezTo>
                  <a:pt x="3206567" y="2264645"/>
                  <a:pt x="3201012" y="1087528"/>
                  <a:pt x="3200399" y="0"/>
                </a:cubicBezTo>
                <a:lnTo>
                  <a:pt x="0" y="1000"/>
                </a:lnTo>
                <a:close/>
              </a:path>
            </a:pathLst>
          </a:custGeom>
          <a:solidFill>
            <a:srgbClr val="9B9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Untertitel 2">
            <a:extLst>
              <a:ext uri="{FF2B5EF4-FFF2-40B4-BE49-F238E27FC236}">
                <a16:creationId xmlns:a16="http://schemas.microsoft.com/office/drawing/2014/main" id="{F435CB78-C093-594C-A987-E61897BAE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553" y="4886449"/>
            <a:ext cx="9686260" cy="1142661"/>
          </a:xfrm>
          <a:prstGeom prst="rect">
            <a:avLst/>
          </a:prstGeom>
        </p:spPr>
        <p:txBody>
          <a:bodyPr anchor="t" anchorCtr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276EB668-37F9-EC48-A2A5-E636333D53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9788" y="2235200"/>
            <a:ext cx="8294914" cy="2387600"/>
          </a:xfrm>
          <a:prstGeom prst="rect">
            <a:avLst/>
          </a:prstGeom>
        </p:spPr>
        <p:txBody>
          <a:bodyPr anchor="t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3B4CF2C-112A-4E2E-88AF-056A3387E1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366412" y="391160"/>
            <a:ext cx="2316802" cy="166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76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15.png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14.pn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37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36.xml"/><Relationship Id="rId9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>
            <a:extLst>
              <a:ext uri="{FF2B5EF4-FFF2-40B4-BE49-F238E27FC236}">
                <a16:creationId xmlns:a16="http://schemas.microsoft.com/office/drawing/2014/main" id="{A93FF8CD-4A40-4C75-98F0-99C81C44D48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996544" y="-6942"/>
            <a:ext cx="3207180" cy="3329153"/>
          </a:xfrm>
          <a:prstGeom prst="rect">
            <a:avLst/>
          </a:prstGeom>
        </p:spPr>
      </p:pic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E8A5B229-D97F-C24E-8CF8-89DE224C1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759D62F0-5F02-B24A-AF09-9729DF72A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  <p:pic>
        <p:nvPicPr>
          <p:cNvPr id="4" name="Grafik 3" descr="Ein Bild, das Buch, Zeichnung, Messer enthält.&#10;&#10;Automatisch generierte Beschreibung">
            <a:extLst>
              <a:ext uri="{FF2B5EF4-FFF2-40B4-BE49-F238E27FC236}">
                <a16:creationId xmlns:a16="http://schemas.microsoft.com/office/drawing/2014/main" id="{7050156C-9CD1-415A-BA2D-FCC783150A2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966841" y="191580"/>
            <a:ext cx="999079" cy="93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025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EBB71D3A-39B2-4EE6-89C1-F6BF909EE897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997462" y="-6942"/>
            <a:ext cx="3207180" cy="3329153"/>
          </a:xfrm>
          <a:prstGeom prst="rect">
            <a:avLst/>
          </a:prstGeom>
        </p:spPr>
      </p:pic>
      <p:sp>
        <p:nvSpPr>
          <p:cNvPr id="19" name="Titelplatzhalter 1">
            <a:extLst>
              <a:ext uri="{FF2B5EF4-FFF2-40B4-BE49-F238E27FC236}">
                <a16:creationId xmlns:a16="http://schemas.microsoft.com/office/drawing/2014/main" id="{B24D77F7-01E9-D94A-9258-46CB0B7E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20" name="Textplatzhalter 2">
            <a:extLst>
              <a:ext uri="{FF2B5EF4-FFF2-40B4-BE49-F238E27FC236}">
                <a16:creationId xmlns:a16="http://schemas.microsoft.com/office/drawing/2014/main" id="{06F52E4E-49A3-DA4D-9818-810B00BE7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C76A178-B8AB-440D-8BD1-24338F7F3C54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968209" y="201215"/>
            <a:ext cx="1038487" cy="742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2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700" r:id="rId3"/>
    <p:sldLayoutId id="2147483709" r:id="rId4"/>
    <p:sldLayoutId id="2147483701" r:id="rId5"/>
    <p:sldLayoutId id="2147483714" r:id="rId6"/>
    <p:sldLayoutId id="2147483697" r:id="rId7"/>
    <p:sldLayoutId id="214748372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platzhalter 1">
            <a:extLst>
              <a:ext uri="{FF2B5EF4-FFF2-40B4-BE49-F238E27FC236}">
                <a16:creationId xmlns:a16="http://schemas.microsoft.com/office/drawing/2014/main" id="{BA2A6FE1-307A-024D-8124-3EBAB5813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D86504AC-E074-DD44-A8D4-157C1B976E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886AAD9-8F42-4C7E-B414-EB14DB96A6C6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953366" y="181711"/>
            <a:ext cx="984344" cy="931985"/>
          </a:xfrm>
          <a:prstGeom prst="rect">
            <a:avLst/>
          </a:prstGeom>
        </p:spPr>
      </p:pic>
      <p:pic>
        <p:nvPicPr>
          <p:cNvPr id="4" name="Grafik 3" descr="Ein Bild, das Zeichnung, Essen, Teller enthält.&#10;&#10;Automatisch generierte Beschreibung">
            <a:extLst>
              <a:ext uri="{FF2B5EF4-FFF2-40B4-BE49-F238E27FC236}">
                <a16:creationId xmlns:a16="http://schemas.microsoft.com/office/drawing/2014/main" id="{DCFE9893-D48A-4079-8718-E45990E75723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9960836" y="276203"/>
            <a:ext cx="2014996" cy="84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683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7302CF44-E815-C144-857A-6F1D16A419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93D4CAE7-2CF5-BA46-B32A-E70DAB3D7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2919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711" r:id="rId3"/>
    <p:sldLayoutId id="2147483704" r:id="rId4"/>
    <p:sldLayoutId id="2147483705" r:id="rId5"/>
    <p:sldLayoutId id="2147483717" r:id="rId6"/>
    <p:sldLayoutId id="2147483689" r:id="rId7"/>
    <p:sldLayoutId id="2147483722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A0FA4ACB-58E0-4F00-ACF3-3AB81BEE0E9A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997462" y="-6942"/>
            <a:ext cx="3207180" cy="3329153"/>
          </a:xfrm>
          <a:prstGeom prst="rect">
            <a:avLst/>
          </a:prstGeom>
        </p:spPr>
      </p:pic>
      <p:sp>
        <p:nvSpPr>
          <p:cNvPr id="9" name="Titelplatzhalter 1">
            <a:extLst>
              <a:ext uri="{FF2B5EF4-FFF2-40B4-BE49-F238E27FC236}">
                <a16:creationId xmlns:a16="http://schemas.microsoft.com/office/drawing/2014/main" id="{F18B2371-CBD6-8641-8298-8333D9FF0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350" y="394180"/>
            <a:ext cx="8710749" cy="119808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de-CH" dirty="0"/>
              <a:t>Mastertitelformat bearbeiten</a:t>
            </a:r>
            <a:endParaRPr lang="de-DE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420800EA-3B57-7D49-AEA0-568EFD9B02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349" y="1603837"/>
            <a:ext cx="10729913" cy="5265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CH" dirty="0"/>
              <a:t>Mastertextformat bearbeiten</a:t>
            </a:r>
          </a:p>
          <a:p>
            <a:pPr lvl="1"/>
            <a:r>
              <a:rPr lang="de-CH" dirty="0"/>
              <a:t>Zweite Ebene</a:t>
            </a:r>
          </a:p>
          <a:p>
            <a:pPr lvl="2"/>
            <a:r>
              <a:rPr lang="de-CH" dirty="0"/>
              <a:t>Dritte Ebene</a:t>
            </a:r>
          </a:p>
          <a:p>
            <a:pPr lvl="3"/>
            <a:r>
              <a:rPr lang="de-CH" dirty="0"/>
              <a:t>Vierte Ebene</a:t>
            </a:r>
          </a:p>
          <a:p>
            <a:pPr lvl="4"/>
            <a:r>
              <a:rPr lang="de-CH" dirty="0"/>
              <a:t>Fünfte Ebene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730C4D4-303E-4F00-B96F-DF451C866F3A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927699" y="167886"/>
            <a:ext cx="1058289" cy="99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846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712" r:id="rId3"/>
    <p:sldLayoutId id="2147483706" r:id="rId4"/>
    <p:sldLayoutId id="2147483707" r:id="rId5"/>
    <p:sldLayoutId id="2147483718" r:id="rId6"/>
    <p:sldLayoutId id="2147483693" r:id="rId7"/>
    <p:sldLayoutId id="214748372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bg2">
              <a:lumMod val="50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29">
          <p15:clr>
            <a:srgbClr val="F26B43"/>
          </p15:clr>
        </p15:guide>
        <p15:guide id="2" orient="horz" pos="550" userDrawn="1">
          <p15:clr>
            <a:srgbClr val="F26B43"/>
          </p15:clr>
        </p15:guide>
        <p15:guide id="3" orient="horz" pos="1003">
          <p15:clr>
            <a:srgbClr val="F26B43"/>
          </p15:clr>
        </p15:guide>
        <p15:guide id="4" pos="7287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openxmlformats.org/officeDocument/2006/relationships/image" Target="../media/image29.PNG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28.sv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7.png"/><Relationship Id="rId5" Type="http://schemas.openxmlformats.org/officeDocument/2006/relationships/tags" Target="../tags/tag5.xml"/><Relationship Id="rId15" Type="http://schemas.openxmlformats.org/officeDocument/2006/relationships/image" Target="../media/image31.svg"/><Relationship Id="rId10" Type="http://schemas.openxmlformats.org/officeDocument/2006/relationships/image" Target="../media/image26.svg"/><Relationship Id="rId4" Type="http://schemas.openxmlformats.org/officeDocument/2006/relationships/tags" Target="../tags/tag4.xml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9.xml"/><Relationship Id="rId7" Type="http://schemas.openxmlformats.org/officeDocument/2006/relationships/image" Target="../media/image32.jpe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26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image" Target="../media/image3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6.xml"/><Relationship Id="rId1" Type="http://schemas.openxmlformats.org/officeDocument/2006/relationships/video" Target="https://www.youtube.com/embed/JNFusORXzoM?feature=oembed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image" Target="../media/image39.svg"/><Relationship Id="rId18" Type="http://schemas.openxmlformats.org/officeDocument/2006/relationships/image" Target="../media/image42.jpeg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38.png"/><Relationship Id="rId17" Type="http://schemas.openxmlformats.org/officeDocument/2006/relationships/image" Target="../media/image41.jpeg"/><Relationship Id="rId2" Type="http://schemas.openxmlformats.org/officeDocument/2006/relationships/tags" Target="../tags/tag13.xml"/><Relationship Id="rId16" Type="http://schemas.openxmlformats.org/officeDocument/2006/relationships/image" Target="../media/image40.png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37.svg"/><Relationship Id="rId5" Type="http://schemas.openxmlformats.org/officeDocument/2006/relationships/tags" Target="../tags/tag16.xml"/><Relationship Id="rId15" Type="http://schemas.openxmlformats.org/officeDocument/2006/relationships/image" Target="../media/image34.svg"/><Relationship Id="rId10" Type="http://schemas.openxmlformats.org/officeDocument/2006/relationships/image" Target="../media/image36.png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26.xml"/><Relationship Id="rId1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tags" Target="../tags/tag22.xml"/><Relationship Id="rId7" Type="http://schemas.openxmlformats.org/officeDocument/2006/relationships/image" Target="../media/image43.jp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6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image" Target="../media/image4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video" Target="https://www.youtube.com/embed/bZ12yBb9fTk?feature=oembed" TargetMode="External"/><Relationship Id="rId1" Type="http://schemas.openxmlformats.org/officeDocument/2006/relationships/tags" Target="../tags/tag25.xml"/><Relationship Id="rId4" Type="http://schemas.openxmlformats.org/officeDocument/2006/relationships/image" Target="../media/image4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svg"/><Relationship Id="rId13" Type="http://schemas.openxmlformats.org/officeDocument/2006/relationships/image" Target="../media/image49.png"/><Relationship Id="rId3" Type="http://schemas.openxmlformats.org/officeDocument/2006/relationships/tags" Target="../tags/tag28.xml"/><Relationship Id="rId7" Type="http://schemas.openxmlformats.org/officeDocument/2006/relationships/image" Target="../media/image38.png"/><Relationship Id="rId12" Type="http://schemas.openxmlformats.org/officeDocument/2006/relationships/image" Target="../media/image48.svg"/><Relationship Id="rId2" Type="http://schemas.openxmlformats.org/officeDocument/2006/relationships/tags" Target="../tags/tag27.xml"/><Relationship Id="rId16" Type="http://schemas.openxmlformats.org/officeDocument/2006/relationships/image" Target="../media/image52.svg"/><Relationship Id="rId1" Type="http://schemas.openxmlformats.org/officeDocument/2006/relationships/tags" Target="../tags/tag26.xml"/><Relationship Id="rId6" Type="http://schemas.openxmlformats.org/officeDocument/2006/relationships/image" Target="../media/image37.svg"/><Relationship Id="rId11" Type="http://schemas.openxmlformats.org/officeDocument/2006/relationships/image" Target="../media/image47.png"/><Relationship Id="rId5" Type="http://schemas.openxmlformats.org/officeDocument/2006/relationships/image" Target="../media/image36.png"/><Relationship Id="rId15" Type="http://schemas.openxmlformats.org/officeDocument/2006/relationships/image" Target="../media/image51.png"/><Relationship Id="rId10" Type="http://schemas.openxmlformats.org/officeDocument/2006/relationships/image" Target="../media/image34.svg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3.png"/><Relationship Id="rId14" Type="http://schemas.openxmlformats.org/officeDocument/2006/relationships/image" Target="../media/image50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31.xml"/><Relationship Id="rId7" Type="http://schemas.openxmlformats.org/officeDocument/2006/relationships/image" Target="../media/image53.jpe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26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image" Target="../media/image34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13" Type="http://schemas.openxmlformats.org/officeDocument/2006/relationships/image" Target="../media/image29.PNG"/><Relationship Id="rId3" Type="http://schemas.openxmlformats.org/officeDocument/2006/relationships/tags" Target="../tags/tag36.xml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28.sv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image" Target="../media/image27.png"/><Relationship Id="rId5" Type="http://schemas.openxmlformats.org/officeDocument/2006/relationships/tags" Target="../tags/tag38.xml"/><Relationship Id="rId10" Type="http://schemas.openxmlformats.org/officeDocument/2006/relationships/image" Target="../media/image26.svg"/><Relationship Id="rId4" Type="http://schemas.openxmlformats.org/officeDocument/2006/relationships/tags" Target="../tags/tag37.xml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Blume, Pflanze, farbig enthält.&#10;&#10;Automatisch generierte Beschreibung">
            <a:extLst>
              <a:ext uri="{FF2B5EF4-FFF2-40B4-BE49-F238E27FC236}">
                <a16:creationId xmlns:a16="http://schemas.microsoft.com/office/drawing/2014/main" id="{4889225D-8007-4861-893F-8A12028FDE4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/>
          <a:srcRect t="1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C4D51235-E335-4B3C-AB56-048264E62DB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4307346">
            <a:off x="9657648" y="-1725621"/>
            <a:ext cx="4065409" cy="4065409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F60D3A59-8A62-4FE2-81F0-8C12923D3E63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4063160">
            <a:off x="481319" y="3296696"/>
            <a:ext cx="4434276" cy="4434276"/>
          </a:xfrm>
          <a:prstGeom prst="rect">
            <a:avLst/>
          </a:prstGeom>
        </p:spPr>
      </p:pic>
      <p:pic>
        <p:nvPicPr>
          <p:cNvPr id="5" name="Grafik 4" descr="Ein Bild, das Text enthält.&#10;&#10;Automatisch generierte Beschreibung">
            <a:extLst>
              <a:ext uri="{FF2B5EF4-FFF2-40B4-BE49-F238E27FC236}">
                <a16:creationId xmlns:a16="http://schemas.microsoft.com/office/drawing/2014/main" id="{A74973A6-3B9E-4DBC-88DC-7AF77AA6D8D3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823569" y="153824"/>
            <a:ext cx="2137694" cy="914933"/>
          </a:xfrm>
          <a:prstGeom prst="rect">
            <a:avLst/>
          </a:prstGeom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0C8F492C-13AF-8241-B2BC-55EB4A330B12}"/>
              </a:ext>
            </a:extLst>
          </p:cNvPr>
          <p:cNvSpPr>
            <a:spLocks noGrp="1"/>
          </p:cNvSpPr>
          <p:nvPr>
            <p:ph type="ctrTitle"/>
            <p:custDataLst>
              <p:tags r:id="rId5"/>
            </p:custDataLst>
          </p:nvPr>
        </p:nvSpPr>
        <p:spPr>
          <a:xfrm>
            <a:off x="333929" y="4409631"/>
            <a:ext cx="4192662" cy="2368201"/>
          </a:xfrm>
          <a:effectLst/>
        </p:spPr>
        <p:txBody>
          <a:bodyPr>
            <a:normAutofit/>
          </a:bodyPr>
          <a:lstStyle/>
          <a:p>
            <a:r>
              <a:rPr lang="fr-CH" sz="4000" b="1" dirty="0">
                <a:solidFill>
                  <a:schemeClr val="bg1"/>
                </a:solidFill>
              </a:rPr>
              <a:t>Vis ta passion</a:t>
            </a:r>
            <a:br>
              <a:rPr lang="fr-CH" sz="4000" b="1" dirty="0">
                <a:solidFill>
                  <a:schemeClr val="bg1"/>
                </a:solidFill>
              </a:rPr>
            </a:br>
            <a:r>
              <a:rPr lang="fr-CH" sz="4000" b="1" dirty="0">
                <a:solidFill>
                  <a:schemeClr val="bg1"/>
                </a:solidFill>
              </a:rPr>
              <a:t>  et montre ton                    </a:t>
            </a:r>
            <a:br>
              <a:rPr lang="fr-CH" sz="4000" b="1" dirty="0">
                <a:solidFill>
                  <a:schemeClr val="bg1"/>
                </a:solidFill>
              </a:rPr>
            </a:br>
            <a:r>
              <a:rPr lang="fr-CH" sz="4000" b="1" dirty="0">
                <a:solidFill>
                  <a:schemeClr val="bg1"/>
                </a:solidFill>
              </a:rPr>
              <a:t>    talent!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E91853AB-F310-4D97-9737-74D1CF66FC72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5802664">
            <a:off x="-3207440" y="4132718"/>
            <a:ext cx="4434276" cy="443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854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drinnen, Ausguss enthält.&#10;&#10;Automatisch generierte Beschreibung">
            <a:extLst>
              <a:ext uri="{FF2B5EF4-FFF2-40B4-BE49-F238E27FC236}">
                <a16:creationId xmlns:a16="http://schemas.microsoft.com/office/drawing/2014/main" id="{A9707A46-C7DD-484E-B5CA-8E63FBEF016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0355" y="0"/>
            <a:ext cx="9861645" cy="6858000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52093D-BB86-4B86-A72C-6443F0C9407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" y="0"/>
            <a:ext cx="5800299" cy="6871648"/>
          </a:xfrm>
          <a:custGeom>
            <a:avLst/>
            <a:gdLst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4735773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3057099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6728347"/>
              <a:gd name="connsiteY0" fmla="*/ 13648 h 6871648"/>
              <a:gd name="connsiteX1" fmla="*/ 6728347 w 6728347"/>
              <a:gd name="connsiteY1" fmla="*/ 0 h 6871648"/>
              <a:gd name="connsiteX2" fmla="*/ 3057099 w 6728347"/>
              <a:gd name="connsiteY2" fmla="*/ 6871648 h 6871648"/>
              <a:gd name="connsiteX3" fmla="*/ 0 w 6728347"/>
              <a:gd name="connsiteY3" fmla="*/ 6871648 h 6871648"/>
              <a:gd name="connsiteX4" fmla="*/ 0 w 6728347"/>
              <a:gd name="connsiteY4" fmla="*/ 13648 h 6871648"/>
              <a:gd name="connsiteX0" fmla="*/ 0 w 6728347"/>
              <a:gd name="connsiteY0" fmla="*/ 13648 h 6885296"/>
              <a:gd name="connsiteX1" fmla="*/ 6728347 w 6728347"/>
              <a:gd name="connsiteY1" fmla="*/ 0 h 6885296"/>
              <a:gd name="connsiteX2" fmla="*/ 4312693 w 6728347"/>
              <a:gd name="connsiteY2" fmla="*/ 6885296 h 6885296"/>
              <a:gd name="connsiteX3" fmla="*/ 0 w 6728347"/>
              <a:gd name="connsiteY3" fmla="*/ 6871648 h 6885296"/>
              <a:gd name="connsiteX4" fmla="*/ 0 w 6728347"/>
              <a:gd name="connsiteY4" fmla="*/ 13648 h 6885296"/>
              <a:gd name="connsiteX0" fmla="*/ 0 w 5800299"/>
              <a:gd name="connsiteY0" fmla="*/ 0 h 6871648"/>
              <a:gd name="connsiteX1" fmla="*/ 5800299 w 5800299"/>
              <a:gd name="connsiteY1" fmla="*/ 0 h 6871648"/>
              <a:gd name="connsiteX2" fmla="*/ 4312693 w 5800299"/>
              <a:gd name="connsiteY2" fmla="*/ 6871648 h 6871648"/>
              <a:gd name="connsiteX3" fmla="*/ 0 w 5800299"/>
              <a:gd name="connsiteY3" fmla="*/ 6858000 h 6871648"/>
              <a:gd name="connsiteX4" fmla="*/ 0 w 5800299"/>
              <a:gd name="connsiteY4" fmla="*/ 0 h 68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299" h="6871648">
                <a:moveTo>
                  <a:pt x="0" y="0"/>
                </a:moveTo>
                <a:lnTo>
                  <a:pt x="5800299" y="0"/>
                </a:lnTo>
                <a:lnTo>
                  <a:pt x="4312693" y="68716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7913C2-65F8-42EA-A0AF-CA2D5200C03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897046">
            <a:off x="720453" y="2400014"/>
            <a:ext cx="2857853" cy="2857853"/>
          </a:xfrm>
          <a:prstGeom prst="rect">
            <a:avLst/>
          </a:prstGeo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416586" y="1986444"/>
            <a:ext cx="3977873" cy="5279384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dirty="0"/>
              <a:t>Pour les </a:t>
            </a:r>
            <a:r>
              <a:rPr lang="fr-CH" sz="2400" b="1" dirty="0"/>
              <a:t>jeunes professionnels ambitieux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dirty="0"/>
              <a:t>Dans</a:t>
            </a:r>
            <a:r>
              <a:rPr lang="fr-CH" sz="2400" dirty="0"/>
              <a:t> </a:t>
            </a:r>
            <a:r>
              <a:rPr lang="fr-CH" sz="2400" b="1" dirty="0"/>
              <a:t>150 métiers d’apprentissage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dirty="0"/>
              <a:t>Possibilité de se qualifier pour les </a:t>
            </a:r>
            <a:r>
              <a:rPr lang="fr-CH" sz="2400" b="1" dirty="0"/>
              <a:t>championnats européens et internationaux des métiers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2811" y="394180"/>
            <a:ext cx="8710749" cy="1198083"/>
          </a:xfrm>
        </p:spPr>
        <p:txBody>
          <a:bodyPr>
            <a:normAutofit/>
          </a:bodyPr>
          <a:lstStyle/>
          <a:p>
            <a:r>
              <a:rPr lang="fr-CH" sz="3600" b="1">
                <a:solidFill>
                  <a:schemeClr val="accent1"/>
                </a:solidFill>
              </a:rPr>
              <a:t>SwissSkills</a:t>
            </a:r>
            <a:br>
              <a:rPr lang="fr-CH" sz="3600" b="1">
                <a:solidFill>
                  <a:schemeClr val="accent1"/>
                </a:solidFill>
              </a:rPr>
            </a:br>
            <a:r>
              <a:rPr lang="fr-CH" sz="3600" b="1">
                <a:solidFill>
                  <a:schemeClr val="accent1"/>
                </a:solidFill>
              </a:rPr>
              <a:t>Championships</a:t>
            </a:r>
          </a:p>
        </p:txBody>
      </p:sp>
    </p:spTree>
    <p:extLst>
      <p:ext uri="{BB962C8B-B14F-4D97-AF65-F5344CB8AC3E}">
        <p14:creationId xmlns:p14="http://schemas.microsoft.com/office/powerpoint/2010/main" val="7264562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EF158B64-AE96-4913-9979-BC00B4EC91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20" name="Onlinemedien 19" title="Participer aux SwissSkills">
            <a:hlinkClick r:id="" action="ppaction://media"/>
            <a:extLst>
              <a:ext uri="{FF2B5EF4-FFF2-40B4-BE49-F238E27FC236}">
                <a16:creationId xmlns:a16="http://schemas.microsoft.com/office/drawing/2014/main" id="{DBDF852A-4600-4A5A-9416-E510627BA6E3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6763" y="0"/>
            <a:ext cx="121384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02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C4E81741-E325-4238-822D-FDA831DA47F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5517832">
            <a:off x="8575264" y="4372211"/>
            <a:ext cx="1842677" cy="1842677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8339A89D-BB95-4D32-B4F9-8C05CB80BBC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81150" y="4316478"/>
            <a:ext cx="2031030" cy="203103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48486F99-AE4C-452D-9F69-1D8305508561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 rot="6579812">
            <a:off x="1866810" y="4464962"/>
            <a:ext cx="1842677" cy="1842677"/>
          </a:xfrm>
          <a:prstGeom prst="rect">
            <a:avLst/>
          </a:prstGeom>
        </p:spPr>
      </p:pic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813E4E44-9754-4A6E-B7FC-7875A19D7D0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-103781" y="1670245"/>
            <a:ext cx="12293468" cy="2169994"/>
            <a:chOff x="5402" y="2047164"/>
            <a:chExt cx="12293468" cy="2169994"/>
          </a:xfr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3" name="Grafik 2" descr="Ein Bild, das Person, Gebäude, orange enthält.&#10;&#10;Automatisch generierte Beschreibung">
              <a:extLst>
                <a:ext uri="{FF2B5EF4-FFF2-40B4-BE49-F238E27FC236}">
                  <a16:creationId xmlns:a16="http://schemas.microsoft.com/office/drawing/2014/main" id="{277326D8-748A-48CE-B36E-C2042B8400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02" y="2047164"/>
              <a:ext cx="4094328" cy="2169994"/>
            </a:xfrm>
            <a:prstGeom prst="rect">
              <a:avLst/>
            </a:prstGeom>
          </p:spPr>
        </p:pic>
        <p:pic>
          <p:nvPicPr>
            <p:cNvPr id="10" name="Grafik 9" descr="Ein Bild, das Person, Menge enthält.&#10;&#10;Automatisch generierte Beschreibung">
              <a:extLst>
                <a:ext uri="{FF2B5EF4-FFF2-40B4-BE49-F238E27FC236}">
                  <a16:creationId xmlns:a16="http://schemas.microsoft.com/office/drawing/2014/main" id="{6542A620-F6C8-4CF3-A90B-93113ECB7D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94327" y="2047164"/>
              <a:ext cx="4094584" cy="2169994"/>
            </a:xfrm>
            <a:prstGeom prst="rect">
              <a:avLst/>
            </a:prstGeom>
          </p:spPr>
        </p:pic>
        <p:pic>
          <p:nvPicPr>
            <p:cNvPr id="13" name="Grafik 12" descr="Ein Bild, das Text, Person, drinnen, orange enthält.&#10;&#10;Automatisch generierte Beschreibung">
              <a:extLst>
                <a:ext uri="{FF2B5EF4-FFF2-40B4-BE49-F238E27FC236}">
                  <a16:creationId xmlns:a16="http://schemas.microsoft.com/office/drawing/2014/main" id="{DB3F2FE7-9158-4AC7-9DEA-8BA444E9D8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88912" y="2047164"/>
              <a:ext cx="4109958" cy="2169994"/>
            </a:xfrm>
            <a:prstGeom prst="rect">
              <a:avLst/>
            </a:prstGeom>
          </p:spPr>
        </p:pic>
      </p:grp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4979820" y="4599564"/>
            <a:ext cx="2232360" cy="1464859"/>
          </a:xfrm>
        </p:spPr>
        <p:txBody>
          <a:bodyPr anchor="ctr">
            <a:normAutofit/>
          </a:bodyPr>
          <a:lstStyle/>
          <a:p>
            <a:pPr algn="ctr"/>
            <a:r>
              <a:rPr lang="fr-CH" sz="2000" dirty="0"/>
              <a:t>Plus de </a:t>
            </a:r>
            <a:br>
              <a:rPr lang="fr-CH" sz="2000" dirty="0"/>
            </a:br>
            <a:r>
              <a:rPr lang="fr-CH" sz="2400" b="1" dirty="0"/>
              <a:t>100 000 visiteurs</a:t>
            </a:r>
            <a:r>
              <a:rPr lang="fr-CH" sz="2400" dirty="0"/>
              <a:t> </a:t>
            </a:r>
            <a:r>
              <a:rPr lang="fr-CH" sz="2000" dirty="0"/>
              <a:t>attendus</a:t>
            </a:r>
            <a:endParaRPr lang="fr-CH" sz="240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" y="394180"/>
            <a:ext cx="12192000" cy="1461916"/>
          </a:xfrm>
        </p:spPr>
        <p:txBody>
          <a:bodyPr>
            <a:normAutofit/>
          </a:bodyPr>
          <a:lstStyle/>
          <a:p>
            <a:pPr algn="ctr"/>
            <a:r>
              <a:rPr lang="fr-CH" sz="3600" b="1" dirty="0">
                <a:solidFill>
                  <a:schemeClr val="accent1"/>
                </a:solidFill>
              </a:rPr>
              <a:t>La prochaine occasion </a:t>
            </a:r>
            <a:br>
              <a:rPr lang="fr-CH" sz="3600" b="1" dirty="0">
                <a:solidFill>
                  <a:schemeClr val="accent1"/>
                </a:solidFill>
              </a:rPr>
            </a:br>
            <a:r>
              <a:rPr lang="fr-CH" sz="2400" dirty="0">
                <a:solidFill>
                  <a:schemeClr val="accent1"/>
                </a:solidFill>
              </a:rPr>
              <a:t>Les </a:t>
            </a:r>
            <a:r>
              <a:rPr lang="fr-CH" sz="2400" dirty="0" err="1">
                <a:solidFill>
                  <a:schemeClr val="accent1"/>
                </a:solidFill>
              </a:rPr>
              <a:t>SwissSkills</a:t>
            </a:r>
            <a:r>
              <a:rPr lang="fr-CH" sz="2400" dirty="0">
                <a:solidFill>
                  <a:schemeClr val="accent1"/>
                </a:solidFill>
              </a:rPr>
              <a:t> 2022, à Berne</a:t>
            </a:r>
          </a:p>
        </p:txBody>
      </p:sp>
      <p:sp>
        <p:nvSpPr>
          <p:cNvPr id="15" name="Inhaltsplatzhalter 4">
            <a:extLst>
              <a:ext uri="{FF2B5EF4-FFF2-40B4-BE49-F238E27FC236}">
                <a16:creationId xmlns:a16="http://schemas.microsoft.com/office/drawing/2014/main" id="{B85B2728-D818-44BB-94CF-6C3C27DA2568}"/>
              </a:ext>
            </a:extLst>
          </p:cNvPr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8097672" y="4538817"/>
            <a:ext cx="3211773" cy="15863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CH" sz="2400" b="1" dirty="0"/>
              <a:t>1000 jeunes professionnel-le-s</a:t>
            </a:r>
            <a:r>
              <a:rPr lang="fr-CH" sz="2400" dirty="0"/>
              <a:t> </a:t>
            </a:r>
            <a:r>
              <a:rPr lang="fr-CH" sz="2000" dirty="0"/>
              <a:t>se disputeront le titre </a:t>
            </a:r>
            <a:r>
              <a:rPr lang="fr-CH" sz="2400" dirty="0"/>
              <a:t>de </a:t>
            </a:r>
            <a:r>
              <a:rPr lang="fr-CH" sz="2400" b="1" dirty="0" err="1"/>
              <a:t>champion-ne</a:t>
            </a:r>
            <a:r>
              <a:rPr lang="fr-CH" sz="2400" b="1" dirty="0"/>
              <a:t> de Suisse</a:t>
            </a:r>
            <a:r>
              <a:rPr lang="fr-CH" sz="2400" dirty="0"/>
              <a:t> </a:t>
            </a:r>
            <a:r>
              <a:rPr lang="fr-CH" sz="2000" dirty="0"/>
              <a:t>dans plus </a:t>
            </a:r>
            <a:r>
              <a:rPr lang="fr-CH" sz="2400"/>
              <a:t>de </a:t>
            </a:r>
            <a:r>
              <a:rPr lang="fr-CH" sz="2400" b="1"/>
              <a:t>150 </a:t>
            </a:r>
            <a:r>
              <a:rPr lang="fr-CH" sz="2400" b="1" dirty="0"/>
              <a:t>métiers</a:t>
            </a:r>
            <a:r>
              <a:rPr lang="fr-CH" sz="2400" dirty="0"/>
              <a:t>.</a:t>
            </a:r>
          </a:p>
        </p:txBody>
      </p:sp>
      <p:sp>
        <p:nvSpPr>
          <p:cNvPr id="16" name="Inhaltsplatzhalter 4">
            <a:extLst>
              <a:ext uri="{FF2B5EF4-FFF2-40B4-BE49-F238E27FC236}">
                <a16:creationId xmlns:a16="http://schemas.microsoft.com/office/drawing/2014/main" id="{9D39AB2C-88B5-427B-B2D7-4C1A4A373FEA}"/>
              </a:ext>
            </a:extLst>
          </p:cNvPr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1469408" y="4671281"/>
            <a:ext cx="2624920" cy="1321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CH" sz="2000" dirty="0"/>
              <a:t>Du</a:t>
            </a:r>
            <a:r>
              <a:rPr lang="fr-CH" dirty="0"/>
              <a:t> </a:t>
            </a:r>
            <a:r>
              <a:rPr lang="fr-CH" sz="2400" b="1" dirty="0"/>
              <a:t>7 au 11 septembre 2022,</a:t>
            </a:r>
            <a:r>
              <a:rPr lang="fr-CH" sz="2400" dirty="0"/>
              <a:t> </a:t>
            </a:r>
            <a:r>
              <a:rPr lang="fr-CH" sz="2000" dirty="0"/>
              <a:t>à Berne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373726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Person, Mann, Sport, Tänzer enthält.&#10;&#10;Automatisch generierte Beschreibung">
            <a:extLst>
              <a:ext uri="{FF2B5EF4-FFF2-40B4-BE49-F238E27FC236}">
                <a16:creationId xmlns:a16="http://schemas.microsoft.com/office/drawing/2014/main" id="{12E32B76-4D17-4462-AB90-53138A77D9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/>
          <a:srcRect l="-1" t="10806" r="15721"/>
          <a:stretch/>
        </p:blipFill>
        <p:spPr>
          <a:xfrm>
            <a:off x="2464605" y="-13648"/>
            <a:ext cx="9727396" cy="6871648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52093D-BB86-4B86-A72C-6443F0C9407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-1" y="0"/>
            <a:ext cx="5800299" cy="6871648"/>
          </a:xfrm>
          <a:custGeom>
            <a:avLst/>
            <a:gdLst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4735773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3057099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6728347"/>
              <a:gd name="connsiteY0" fmla="*/ 13648 h 6871648"/>
              <a:gd name="connsiteX1" fmla="*/ 6728347 w 6728347"/>
              <a:gd name="connsiteY1" fmla="*/ 0 h 6871648"/>
              <a:gd name="connsiteX2" fmla="*/ 3057099 w 6728347"/>
              <a:gd name="connsiteY2" fmla="*/ 6871648 h 6871648"/>
              <a:gd name="connsiteX3" fmla="*/ 0 w 6728347"/>
              <a:gd name="connsiteY3" fmla="*/ 6871648 h 6871648"/>
              <a:gd name="connsiteX4" fmla="*/ 0 w 6728347"/>
              <a:gd name="connsiteY4" fmla="*/ 13648 h 6871648"/>
              <a:gd name="connsiteX0" fmla="*/ 0 w 6728347"/>
              <a:gd name="connsiteY0" fmla="*/ 13648 h 6885296"/>
              <a:gd name="connsiteX1" fmla="*/ 6728347 w 6728347"/>
              <a:gd name="connsiteY1" fmla="*/ 0 h 6885296"/>
              <a:gd name="connsiteX2" fmla="*/ 4312693 w 6728347"/>
              <a:gd name="connsiteY2" fmla="*/ 6885296 h 6885296"/>
              <a:gd name="connsiteX3" fmla="*/ 0 w 6728347"/>
              <a:gd name="connsiteY3" fmla="*/ 6871648 h 6885296"/>
              <a:gd name="connsiteX4" fmla="*/ 0 w 6728347"/>
              <a:gd name="connsiteY4" fmla="*/ 13648 h 6885296"/>
              <a:gd name="connsiteX0" fmla="*/ 0 w 5800299"/>
              <a:gd name="connsiteY0" fmla="*/ 0 h 6871648"/>
              <a:gd name="connsiteX1" fmla="*/ 5800299 w 5800299"/>
              <a:gd name="connsiteY1" fmla="*/ 0 h 6871648"/>
              <a:gd name="connsiteX2" fmla="*/ 4312693 w 5800299"/>
              <a:gd name="connsiteY2" fmla="*/ 6871648 h 6871648"/>
              <a:gd name="connsiteX3" fmla="*/ 0 w 5800299"/>
              <a:gd name="connsiteY3" fmla="*/ 6858000 h 6871648"/>
              <a:gd name="connsiteX4" fmla="*/ 0 w 5800299"/>
              <a:gd name="connsiteY4" fmla="*/ 0 h 68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299" h="6871648">
                <a:moveTo>
                  <a:pt x="0" y="0"/>
                </a:moveTo>
                <a:lnTo>
                  <a:pt x="5800299" y="0"/>
                </a:lnTo>
                <a:lnTo>
                  <a:pt x="4312693" y="68716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7913C2-65F8-42EA-A0AF-CA2D5200C03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856420">
            <a:off x="608791" y="2703633"/>
            <a:ext cx="2765382" cy="2765382"/>
          </a:xfrm>
          <a:prstGeom prst="rect">
            <a:avLst/>
          </a:prstGeo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97536" y="2394270"/>
            <a:ext cx="3977873" cy="4871557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400" b="1" dirty="0"/>
              <a:t>Pour les meilleurs d’entre les meilleurs </a:t>
            </a:r>
            <a:br>
              <a:rPr lang="fr-CH" sz="2400" b="1" dirty="0"/>
            </a:br>
            <a:r>
              <a:rPr lang="fr-CH" sz="1800" dirty="0"/>
              <a:t>Mission dans le cadre de l’équipe nationale suisse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400" b="1" dirty="0"/>
              <a:t>Encadrement étroit</a:t>
            </a:r>
            <a:br>
              <a:rPr lang="fr-CH" sz="2400" b="1" dirty="0"/>
            </a:br>
            <a:r>
              <a:rPr lang="fr-CH" sz="1800" dirty="0"/>
              <a:t>par l’association professionnelle et </a:t>
            </a:r>
            <a:r>
              <a:rPr lang="fr-CH" sz="1800" dirty="0" err="1"/>
              <a:t>SwissSkills</a:t>
            </a:r>
            <a:r>
              <a:rPr lang="fr-CH" sz="1800" dirty="0"/>
              <a:t> pendant la phase de préparation d’une année environ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400" b="1" dirty="0"/>
              <a:t>Une chance unique </a:t>
            </a:r>
            <a:br>
              <a:rPr lang="fr-CH" sz="1800" dirty="0"/>
            </a:br>
            <a:r>
              <a:rPr lang="fr-CH" sz="1800" dirty="0"/>
              <a:t>pour ton développement personnel et professionnel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180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92811" y="394180"/>
            <a:ext cx="8710749" cy="1986442"/>
          </a:xfrm>
        </p:spPr>
        <p:txBody>
          <a:bodyPr>
            <a:normAutofit/>
          </a:bodyPr>
          <a:lstStyle/>
          <a:p>
            <a:r>
              <a:rPr lang="fr-CH" sz="3600" b="1" dirty="0" err="1">
                <a:solidFill>
                  <a:schemeClr val="accent5"/>
                </a:solidFill>
              </a:rPr>
              <a:t>SwissSkills</a:t>
            </a:r>
            <a:br>
              <a:rPr lang="fr-CH" sz="3600" b="1" dirty="0">
                <a:solidFill>
                  <a:schemeClr val="accent5"/>
                </a:solidFill>
              </a:rPr>
            </a:br>
            <a:r>
              <a:rPr lang="fr-CH" sz="3600" b="1" dirty="0">
                <a:solidFill>
                  <a:schemeClr val="accent5"/>
                </a:solidFill>
              </a:rPr>
              <a:t>National Team</a:t>
            </a:r>
            <a:br>
              <a:rPr lang="fr-CH" b="1" dirty="0">
                <a:solidFill>
                  <a:schemeClr val="accent5"/>
                </a:solidFill>
              </a:rPr>
            </a:br>
            <a:r>
              <a:rPr lang="fr-CH" sz="2400" dirty="0">
                <a:solidFill>
                  <a:schemeClr val="accent5"/>
                </a:solidFill>
              </a:rPr>
              <a:t>En route pour devenir</a:t>
            </a:r>
            <a:br>
              <a:rPr lang="fr-CH" sz="2400" dirty="0">
                <a:solidFill>
                  <a:schemeClr val="accent5"/>
                </a:solidFill>
              </a:rPr>
            </a:br>
            <a:r>
              <a:rPr lang="fr-CH" sz="2400" dirty="0" err="1">
                <a:solidFill>
                  <a:schemeClr val="accent5"/>
                </a:solidFill>
              </a:rPr>
              <a:t>champion-ne</a:t>
            </a:r>
            <a:r>
              <a:rPr lang="fr-CH" sz="2400" dirty="0">
                <a:solidFill>
                  <a:schemeClr val="accent5"/>
                </a:solidFill>
              </a:rPr>
              <a:t> du monde</a:t>
            </a:r>
          </a:p>
        </p:txBody>
      </p:sp>
    </p:spTree>
    <p:extLst>
      <p:ext uri="{BB962C8B-B14F-4D97-AF65-F5344CB8AC3E}">
        <p14:creationId xmlns:p14="http://schemas.microsoft.com/office/powerpoint/2010/main" val="39047449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A08CEA8A-0DD9-4874-BD74-F5720A98B47E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endParaRPr lang="de-CH"/>
          </a:p>
        </p:txBody>
      </p:sp>
      <p:pic>
        <p:nvPicPr>
          <p:cNvPr id="2" name="Onlinemedien 1" title="SwissSkills Team - Onboarding direction Kazan 2019!">
            <a:hlinkClick r:id="" action="ppaction://media"/>
            <a:extLst>
              <a:ext uri="{FF2B5EF4-FFF2-40B4-BE49-F238E27FC236}">
                <a16:creationId xmlns:a16="http://schemas.microsoft.com/office/drawing/2014/main" id="{2CCAF29B-D619-4EAF-9359-443466441A85}"/>
              </a:ext>
            </a:extLst>
          </p:cNvPr>
          <p:cNvPicPr>
            <a:picLocks noGrp="1" noRot="1" noChangeAspect="1"/>
          </p:cNvPicPr>
          <p:nvPr>
            <p:ph idx="1"/>
            <a:videoFile r:link="rId2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8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88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" y="394180"/>
            <a:ext cx="12192000" cy="1022436"/>
          </a:xfrm>
        </p:spPr>
        <p:txBody>
          <a:bodyPr>
            <a:normAutofit fontScale="90000"/>
          </a:bodyPr>
          <a:lstStyle/>
          <a:p>
            <a:pPr algn="ctr"/>
            <a:r>
              <a:rPr lang="fr-CH" dirty="0">
                <a:solidFill>
                  <a:schemeClr val="accent1"/>
                </a:solidFill>
              </a:rPr>
              <a:t>Scientifiquement prouvé</a:t>
            </a:r>
            <a:br>
              <a:rPr lang="fr-CH" dirty="0">
                <a:solidFill>
                  <a:schemeClr val="accent1"/>
                </a:solidFill>
              </a:rPr>
            </a:br>
            <a:r>
              <a:rPr lang="fr-CH" b="1" dirty="0">
                <a:solidFill>
                  <a:schemeClr val="accent1"/>
                </a:solidFill>
              </a:rPr>
              <a:t>Les </a:t>
            </a:r>
            <a:r>
              <a:rPr lang="fr-CH" b="1" dirty="0" err="1">
                <a:solidFill>
                  <a:schemeClr val="accent1"/>
                </a:solidFill>
              </a:rPr>
              <a:t>SwissSkills</a:t>
            </a:r>
            <a:r>
              <a:rPr lang="fr-CH" b="1" dirty="0">
                <a:solidFill>
                  <a:schemeClr val="accent1"/>
                </a:solidFill>
              </a:rPr>
              <a:t> servent de tremplin professionnel</a:t>
            </a:r>
            <a:r>
              <a:rPr lang="fr-CH" sz="3600" b="1" dirty="0">
                <a:solidFill>
                  <a:schemeClr val="accent1"/>
                </a:solidFill>
              </a:rPr>
              <a:t> </a:t>
            </a:r>
          </a:p>
        </p:txBody>
      </p: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28B0E80F-18EE-402F-8200-B1EB6851F24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213116" y="2087563"/>
            <a:ext cx="10107800" cy="3539570"/>
            <a:chOff x="1213116" y="2297113"/>
            <a:chExt cx="10107800" cy="3539570"/>
          </a:xfrm>
        </p:grpSpPr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C4E81741-E325-4238-822D-FDA831DA4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8406099">
              <a:off x="8344694" y="2610926"/>
              <a:ext cx="2533716" cy="2533716"/>
            </a:xfrm>
            <a:prstGeom prst="rect">
              <a:avLst/>
            </a:prstGeom>
          </p:spPr>
        </p:pic>
        <p:pic>
          <p:nvPicPr>
            <p:cNvPr id="21" name="Grafik 20">
              <a:extLst>
                <a:ext uri="{FF2B5EF4-FFF2-40B4-BE49-F238E27FC236}">
                  <a16:creationId xmlns:a16="http://schemas.microsoft.com/office/drawing/2014/main" id="{8339A89D-BB95-4D32-B4F9-8C05CB80B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3813629">
              <a:off x="4726078" y="2686634"/>
              <a:ext cx="3074433" cy="3074433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48486F99-AE4C-452D-9F69-1D830550856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 rot="6579812">
              <a:off x="1527336" y="2955620"/>
              <a:ext cx="2510214" cy="2510214"/>
            </a:xfrm>
            <a:prstGeom prst="rect">
              <a:avLst/>
            </a:prstGeom>
          </p:spPr>
        </p:pic>
        <p:sp>
          <p:nvSpPr>
            <p:cNvPr id="16" name="Inhaltsplatzhalter 4">
              <a:extLst>
                <a:ext uri="{FF2B5EF4-FFF2-40B4-BE49-F238E27FC236}">
                  <a16:creationId xmlns:a16="http://schemas.microsoft.com/office/drawing/2014/main" id="{9D39AB2C-88B5-427B-B2D7-4C1A4A373FEA}"/>
                </a:ext>
              </a:extLst>
            </p:cNvPr>
            <p:cNvSpPr txBox="1">
              <a:spLocks/>
            </p:cNvSpPr>
            <p:nvPr/>
          </p:nvSpPr>
          <p:spPr>
            <a:xfrm>
              <a:off x="1213116" y="3805653"/>
              <a:ext cx="2951223" cy="203103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CH" sz="3200" b="1" dirty="0"/>
                <a:t>95 %</a:t>
              </a:r>
              <a:br>
                <a:rPr lang="fr-CH" sz="2400" dirty="0"/>
              </a:br>
              <a:r>
                <a:rPr lang="fr-CH" sz="2000" dirty="0"/>
                <a:t>des participant-e-s en tirent un bilan positif</a:t>
              </a:r>
            </a:p>
          </p:txBody>
        </p:sp>
        <p:sp>
          <p:nvSpPr>
            <p:cNvPr id="17" name="Inhaltsplatzhalter 4">
              <a:extLst>
                <a:ext uri="{FF2B5EF4-FFF2-40B4-BE49-F238E27FC236}">
                  <a16:creationId xmlns:a16="http://schemas.microsoft.com/office/drawing/2014/main" id="{85481A6C-398F-41BC-B988-AF9A27370F26}"/>
                </a:ext>
              </a:extLst>
            </p:cNvPr>
            <p:cNvSpPr txBox="1">
              <a:spLocks/>
            </p:cNvSpPr>
            <p:nvPr/>
          </p:nvSpPr>
          <p:spPr>
            <a:xfrm>
              <a:off x="4359936" y="3805653"/>
              <a:ext cx="3472128" cy="203103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CH" sz="3200" b="1" dirty="0"/>
                <a:t>57 %</a:t>
              </a:r>
              <a:br>
                <a:rPr lang="fr-CH" sz="2400" dirty="0"/>
              </a:br>
              <a:r>
                <a:rPr lang="fr-CH" sz="2000" dirty="0"/>
                <a:t>des médaillé-e-s ont vu leur carrière s’envoler dans les deux ans</a:t>
              </a:r>
            </a:p>
          </p:txBody>
        </p:sp>
        <p:sp>
          <p:nvSpPr>
            <p:cNvPr id="18" name="Inhaltsplatzhalter 4">
              <a:extLst>
                <a:ext uri="{FF2B5EF4-FFF2-40B4-BE49-F238E27FC236}">
                  <a16:creationId xmlns:a16="http://schemas.microsoft.com/office/drawing/2014/main" id="{7B15FA4F-E014-47E7-AE7E-ECBD69D95E82}"/>
                </a:ext>
              </a:extLst>
            </p:cNvPr>
            <p:cNvSpPr txBox="1">
              <a:spLocks/>
            </p:cNvSpPr>
            <p:nvPr/>
          </p:nvSpPr>
          <p:spPr>
            <a:xfrm>
              <a:off x="8027660" y="3805653"/>
              <a:ext cx="3293256" cy="203103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CH" sz="3200" b="1" dirty="0"/>
                <a:t>33 %</a:t>
              </a:r>
              <a:br>
                <a:rPr lang="fr-CH" sz="2400" dirty="0"/>
              </a:br>
              <a:r>
                <a:rPr lang="fr-CH" sz="2000" dirty="0"/>
                <a:t>des participant-e-s avaient des résultats scolaires moyens au plus</a:t>
              </a:r>
            </a:p>
          </p:txBody>
        </p: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C246D552-02A5-4801-B07C-6DADDE53A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9155373" y="2297114"/>
              <a:ext cx="984708" cy="1260000"/>
            </a:xfrm>
            <a:prstGeom prst="rect">
              <a:avLst/>
            </a:prstGeom>
          </p:spPr>
        </p:pic>
        <p:pic>
          <p:nvPicPr>
            <p:cNvPr id="23" name="Grafik 22">
              <a:extLst>
                <a:ext uri="{FF2B5EF4-FFF2-40B4-BE49-F238E27FC236}">
                  <a16:creationId xmlns:a16="http://schemas.microsoft.com/office/drawing/2014/main" id="{60C5B180-F04F-4067-AB24-CB192C9115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5545303" y="2297113"/>
              <a:ext cx="1134493" cy="1260000"/>
            </a:xfrm>
            <a:prstGeom prst="rect">
              <a:avLst/>
            </a:prstGeom>
          </p:spPr>
        </p:pic>
        <p:pic>
          <p:nvPicPr>
            <p:cNvPr id="25" name="Grafik 24">
              <a:extLst>
                <a:ext uri="{FF2B5EF4-FFF2-40B4-BE49-F238E27FC236}">
                  <a16:creationId xmlns:a16="http://schemas.microsoft.com/office/drawing/2014/main" id="{99E40E4A-236A-4B57-9C40-25E10090039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077100" y="2297113"/>
              <a:ext cx="1240277" cy="1260000"/>
            </a:xfrm>
            <a:prstGeom prst="rect">
              <a:avLst/>
            </a:prstGeom>
          </p:spPr>
        </p:pic>
      </p:grpSp>
      <p:sp>
        <p:nvSpPr>
          <p:cNvPr id="28" name="Inhaltsplatzhalter 4">
            <a:extLst>
              <a:ext uri="{FF2B5EF4-FFF2-40B4-BE49-F238E27FC236}">
                <a16:creationId xmlns:a16="http://schemas.microsoft.com/office/drawing/2014/main" id="{651296EC-B523-4496-B380-51CBD21527E2}"/>
              </a:ext>
            </a:extLst>
          </p:cNvPr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2" y="6426200"/>
            <a:ext cx="12191998" cy="3757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CH" sz="1600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top 200 de la relève professionnelle </a:t>
            </a:r>
            <a:r>
              <a:rPr lang="fr-CH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Margrit Stamm (2017)</a:t>
            </a:r>
          </a:p>
        </p:txBody>
      </p:sp>
    </p:spTree>
    <p:extLst>
      <p:ext uri="{BB962C8B-B14F-4D97-AF65-F5344CB8AC3E}">
        <p14:creationId xmlns:p14="http://schemas.microsoft.com/office/powerpoint/2010/main" val="38241721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 descr="Ein Bild, das Text, drinnen, Mann enthält.&#10;&#10;Automatisch generierte Beschreibung">
            <a:extLst>
              <a:ext uri="{FF2B5EF4-FFF2-40B4-BE49-F238E27FC236}">
                <a16:creationId xmlns:a16="http://schemas.microsoft.com/office/drawing/2014/main" id="{B9361716-82DA-4052-AA2E-9C661C91912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91" b="2991"/>
          <a:stretch/>
        </p:blipFill>
        <p:spPr>
          <a:xfrm>
            <a:off x="-1" y="-1"/>
            <a:ext cx="10963275" cy="6871649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0652093D-BB86-4B86-A72C-6443F0C9407D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6391701" y="0"/>
            <a:ext cx="5800299" cy="6871648"/>
          </a:xfrm>
          <a:custGeom>
            <a:avLst/>
            <a:gdLst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4735773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4735773"/>
              <a:gd name="connsiteY0" fmla="*/ 0 h 6858000"/>
              <a:gd name="connsiteX1" fmla="*/ 4735773 w 4735773"/>
              <a:gd name="connsiteY1" fmla="*/ 0 h 6858000"/>
              <a:gd name="connsiteX2" fmla="*/ 3057099 w 4735773"/>
              <a:gd name="connsiteY2" fmla="*/ 6858000 h 6858000"/>
              <a:gd name="connsiteX3" fmla="*/ 0 w 4735773"/>
              <a:gd name="connsiteY3" fmla="*/ 6858000 h 6858000"/>
              <a:gd name="connsiteX4" fmla="*/ 0 w 4735773"/>
              <a:gd name="connsiteY4" fmla="*/ 0 h 6858000"/>
              <a:gd name="connsiteX0" fmla="*/ 0 w 6728347"/>
              <a:gd name="connsiteY0" fmla="*/ 13648 h 6871648"/>
              <a:gd name="connsiteX1" fmla="*/ 6728347 w 6728347"/>
              <a:gd name="connsiteY1" fmla="*/ 0 h 6871648"/>
              <a:gd name="connsiteX2" fmla="*/ 3057099 w 6728347"/>
              <a:gd name="connsiteY2" fmla="*/ 6871648 h 6871648"/>
              <a:gd name="connsiteX3" fmla="*/ 0 w 6728347"/>
              <a:gd name="connsiteY3" fmla="*/ 6871648 h 6871648"/>
              <a:gd name="connsiteX4" fmla="*/ 0 w 6728347"/>
              <a:gd name="connsiteY4" fmla="*/ 13648 h 6871648"/>
              <a:gd name="connsiteX0" fmla="*/ 0 w 6728347"/>
              <a:gd name="connsiteY0" fmla="*/ 13648 h 6885296"/>
              <a:gd name="connsiteX1" fmla="*/ 6728347 w 6728347"/>
              <a:gd name="connsiteY1" fmla="*/ 0 h 6885296"/>
              <a:gd name="connsiteX2" fmla="*/ 4312693 w 6728347"/>
              <a:gd name="connsiteY2" fmla="*/ 6885296 h 6885296"/>
              <a:gd name="connsiteX3" fmla="*/ 0 w 6728347"/>
              <a:gd name="connsiteY3" fmla="*/ 6871648 h 6885296"/>
              <a:gd name="connsiteX4" fmla="*/ 0 w 6728347"/>
              <a:gd name="connsiteY4" fmla="*/ 13648 h 6885296"/>
              <a:gd name="connsiteX0" fmla="*/ 0 w 5800299"/>
              <a:gd name="connsiteY0" fmla="*/ 0 h 6871648"/>
              <a:gd name="connsiteX1" fmla="*/ 5800299 w 5800299"/>
              <a:gd name="connsiteY1" fmla="*/ 0 h 6871648"/>
              <a:gd name="connsiteX2" fmla="*/ 4312693 w 5800299"/>
              <a:gd name="connsiteY2" fmla="*/ 6871648 h 6871648"/>
              <a:gd name="connsiteX3" fmla="*/ 0 w 5800299"/>
              <a:gd name="connsiteY3" fmla="*/ 6858000 h 6871648"/>
              <a:gd name="connsiteX4" fmla="*/ 0 w 5800299"/>
              <a:gd name="connsiteY4" fmla="*/ 0 h 6871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00299" h="6871648">
                <a:moveTo>
                  <a:pt x="0" y="0"/>
                </a:moveTo>
                <a:lnTo>
                  <a:pt x="5800299" y="0"/>
                </a:lnTo>
                <a:lnTo>
                  <a:pt x="4312693" y="6871648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651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D7913C2-65F8-42EA-A0AF-CA2D5200C03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9719863">
            <a:off x="8032669" y="2242548"/>
            <a:ext cx="2857853" cy="2857853"/>
          </a:xfrm>
          <a:prstGeom prst="rect">
            <a:avLst/>
          </a:prstGeom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F6F3CBF6-9BF0-4B54-890C-AE911B00E9FF}"/>
              </a:ext>
            </a:extLst>
          </p:cNvPr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 flipH="1">
            <a:off x="7927421" y="2394270"/>
            <a:ext cx="3550204" cy="2949255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dirty="0"/>
              <a:t>Obtenir un </a:t>
            </a:r>
            <a:r>
              <a:rPr lang="fr-CH" sz="2400" b="1" dirty="0"/>
              <a:t>feed-back</a:t>
            </a:r>
            <a:r>
              <a:rPr lang="fr-CH" sz="2400" dirty="0"/>
              <a:t> </a:t>
            </a:r>
            <a:r>
              <a:rPr lang="fr-CH" sz="2000" dirty="0"/>
              <a:t>sur son travail</a:t>
            </a:r>
            <a:endParaRPr lang="fr-CH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dirty="0"/>
              <a:t>Savoir</a:t>
            </a:r>
            <a:r>
              <a:rPr lang="fr-CH" sz="2400" dirty="0"/>
              <a:t> </a:t>
            </a:r>
            <a:r>
              <a:rPr lang="fr-CH" sz="2400" b="1" dirty="0"/>
              <a:t>à quel niveau</a:t>
            </a:r>
            <a:r>
              <a:rPr lang="fr-CH" sz="2400" dirty="0"/>
              <a:t> </a:t>
            </a:r>
            <a:r>
              <a:rPr lang="fr-CH" sz="2000" dirty="0"/>
              <a:t>on se situe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dirty="0"/>
              <a:t>Acquérir de </a:t>
            </a:r>
            <a:r>
              <a:rPr lang="fr-CH" sz="2400" b="1" dirty="0"/>
              <a:t>nouvelles compétences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CH" sz="2000" dirty="0"/>
              <a:t>Nouer des </a:t>
            </a:r>
            <a:r>
              <a:rPr lang="fr-CH" sz="2400" b="1" dirty="0"/>
              <a:t>contacts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5F556C-9644-4CB8-8FEF-8E6DD8FB8828}"/>
              </a:ext>
            </a:extLst>
          </p:cNvPr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 flipH="1">
            <a:off x="7290032" y="394180"/>
            <a:ext cx="4901966" cy="1476705"/>
          </a:xfrm>
        </p:spPr>
        <p:txBody>
          <a:bodyPr>
            <a:normAutofit fontScale="90000"/>
          </a:bodyPr>
          <a:lstStyle/>
          <a:p>
            <a:r>
              <a:rPr lang="fr-CH" b="1" dirty="0">
                <a:solidFill>
                  <a:schemeClr val="accent1"/>
                </a:solidFill>
              </a:rPr>
              <a:t>Quelques </a:t>
            </a:r>
            <a:br>
              <a:rPr lang="fr-CH" b="1" dirty="0">
                <a:solidFill>
                  <a:schemeClr val="accent1"/>
                </a:solidFill>
              </a:rPr>
            </a:br>
            <a:r>
              <a:rPr lang="fr-CH" b="1" dirty="0">
                <a:solidFill>
                  <a:schemeClr val="accent1"/>
                </a:solidFill>
              </a:rPr>
              <a:t>bonnes raisons</a:t>
            </a:r>
            <a:br>
              <a:rPr lang="fr-CH" sz="3600" b="1" dirty="0">
                <a:solidFill>
                  <a:schemeClr val="accent1"/>
                </a:solidFill>
              </a:rPr>
            </a:br>
            <a:r>
              <a:rPr lang="fr-CH" sz="2700" dirty="0">
                <a:solidFill>
                  <a:schemeClr val="accent1"/>
                </a:solidFill>
              </a:rPr>
              <a:t>de participer aux SwissSkills</a:t>
            </a:r>
          </a:p>
        </p:txBody>
      </p:sp>
    </p:spTree>
    <p:extLst>
      <p:ext uri="{BB962C8B-B14F-4D97-AF65-F5344CB8AC3E}">
        <p14:creationId xmlns:p14="http://schemas.microsoft.com/office/powerpoint/2010/main" val="2512476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rot, Person, Mantel, angezogen enthält.&#10;&#10;Automatisch generierte Beschreibung">
            <a:extLst>
              <a:ext uri="{FF2B5EF4-FFF2-40B4-BE49-F238E27FC236}">
                <a16:creationId xmlns:a16="http://schemas.microsoft.com/office/drawing/2014/main" id="{545FBBFC-851A-4B01-A4A2-9B402E874FE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8"/>
          <a:srcRect l="18852" t="13460" r="179" b="1823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43FF3150-DAFE-4A4E-8ABB-8204B0E78EE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4307346">
            <a:off x="9741870" y="-1725621"/>
            <a:ext cx="4065409" cy="4065409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8282AE6-812A-4A70-9CB3-FEAA6655434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4122457">
            <a:off x="4510029" y="3368749"/>
            <a:ext cx="3340386" cy="3340386"/>
          </a:xfrm>
          <a:prstGeom prst="rect">
            <a:avLst/>
          </a:prstGeom>
        </p:spPr>
      </p:pic>
      <p:pic>
        <p:nvPicPr>
          <p:cNvPr id="18" name="Grafik 17" descr="Ein Bild, das Text enthält.&#10;&#10;Automatisch generierte Beschreibung">
            <a:extLst>
              <a:ext uri="{FF2B5EF4-FFF2-40B4-BE49-F238E27FC236}">
                <a16:creationId xmlns:a16="http://schemas.microsoft.com/office/drawing/2014/main" id="{37F2F170-D814-48EB-BB7A-B09CD8211B37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907791" y="153824"/>
            <a:ext cx="2137694" cy="914933"/>
          </a:xfrm>
          <a:prstGeom prst="rect">
            <a:avLst/>
          </a:prstGeom>
        </p:spPr>
      </p:pic>
      <p:sp>
        <p:nvSpPr>
          <p:cNvPr id="8" name="Untertitel 1">
            <a:extLst>
              <a:ext uri="{FF2B5EF4-FFF2-40B4-BE49-F238E27FC236}">
                <a16:creationId xmlns:a16="http://schemas.microsoft.com/office/drawing/2014/main" id="{AC996244-404E-4916-A3B1-DBB83D64C8C2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4684292" y="4656566"/>
            <a:ext cx="6059908" cy="1556227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CH" sz="2000" dirty="0">
              <a:solidFill>
                <a:schemeClr val="bg1"/>
              </a:solidFill>
            </a:endParaRPr>
          </a:p>
          <a:p>
            <a:r>
              <a:rPr lang="fr-CH" sz="2900" dirty="0">
                <a:solidFill>
                  <a:schemeClr val="bg1"/>
                </a:solidFill>
              </a:rPr>
              <a:t>Tu trouveras plus d’infos, le formulaire d’inscription ainsi que la foire aux questions sur notre site</a:t>
            </a:r>
            <a:endParaRPr lang="fr-CH" sz="2000" dirty="0">
              <a:solidFill>
                <a:schemeClr val="bg1"/>
              </a:solidFill>
            </a:endParaRPr>
          </a:p>
          <a:p>
            <a:r>
              <a:rPr lang="fr-CH" sz="4000" b="1" dirty="0">
                <a:solidFill>
                  <a:schemeClr val="bg1"/>
                </a:solidFill>
              </a:rPr>
              <a:t>www.swiss-skills.ch/participer</a:t>
            </a:r>
          </a:p>
        </p:txBody>
      </p:sp>
      <p:sp>
        <p:nvSpPr>
          <p:cNvPr id="9" name="Titel 2">
            <a:extLst>
              <a:ext uri="{FF2B5EF4-FFF2-40B4-BE49-F238E27FC236}">
                <a16:creationId xmlns:a16="http://schemas.microsoft.com/office/drawing/2014/main" id="{70F5FC14-AA8D-4C66-A22A-0B2982715CB0}"/>
              </a:ext>
            </a:extLst>
          </p:cNvPr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4684291" y="3897921"/>
            <a:ext cx="12564485" cy="155622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CH" sz="3300" b="1" dirty="0">
                <a:solidFill>
                  <a:schemeClr val="bg1"/>
                </a:solidFill>
              </a:rPr>
              <a:t>Tu es </a:t>
            </a:r>
            <a:r>
              <a:rPr lang="fr-CH" sz="3300" b="1" dirty="0" err="1">
                <a:solidFill>
                  <a:schemeClr val="bg1"/>
                </a:solidFill>
              </a:rPr>
              <a:t>intéressé-e</a:t>
            </a:r>
            <a:r>
              <a:rPr lang="fr-CH" sz="3300" b="1" dirty="0">
                <a:solidFill>
                  <a:schemeClr val="bg1"/>
                </a:solidFill>
              </a:rPr>
              <a:t> </a:t>
            </a:r>
          </a:p>
          <a:p>
            <a:r>
              <a:rPr lang="fr-CH" sz="3300" b="1" dirty="0">
                <a:solidFill>
                  <a:schemeClr val="bg1"/>
                </a:solidFill>
              </a:rPr>
              <a:t>et </a:t>
            </a:r>
            <a:r>
              <a:rPr lang="fr-CH" sz="3300" b="1" dirty="0" err="1">
                <a:solidFill>
                  <a:schemeClr val="bg1"/>
                </a:solidFill>
              </a:rPr>
              <a:t>motivé-e</a:t>
            </a:r>
            <a:r>
              <a:rPr lang="fr-CH" sz="3300" b="1" dirty="0">
                <a:solidFill>
                  <a:schemeClr val="bg1"/>
                </a:solidFill>
              </a:rPr>
              <a:t> ?</a:t>
            </a:r>
          </a:p>
        </p:txBody>
      </p:sp>
    </p:spTree>
    <p:extLst>
      <p:ext uri="{BB962C8B-B14F-4D97-AF65-F5344CB8AC3E}">
        <p14:creationId xmlns:p14="http://schemas.microsoft.com/office/powerpoint/2010/main" val="10638430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heme/theme1.xml><?xml version="1.0" encoding="utf-8"?>
<a:theme xmlns:a="http://schemas.openxmlformats.org/drawingml/2006/main" name="SSK2022">
  <a:themeElements>
    <a:clrScheme name="Wettkampf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17D00"/>
      </a:accent1>
      <a:accent2>
        <a:srgbClr val="FFE433"/>
      </a:accent2>
      <a:accent3>
        <a:srgbClr val="00594F"/>
      </a:accent3>
      <a:accent4>
        <a:srgbClr val="FAAF00"/>
      </a:accent4>
      <a:accent5>
        <a:srgbClr val="E60000"/>
      </a:accent5>
      <a:accent6>
        <a:srgbClr val="99CC00"/>
      </a:accent6>
      <a:hlink>
        <a:srgbClr val="E17D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DC9F3F3C-46EA-404A-B147-8C06AA380A3D}"/>
    </a:ext>
  </a:extLst>
</a:theme>
</file>

<file path=ppt/theme/theme2.xml><?xml version="1.0" encoding="utf-8"?>
<a:theme xmlns:a="http://schemas.openxmlformats.org/drawingml/2006/main" name="SSK">
  <a:themeElements>
    <a:clrScheme name="Team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60000"/>
      </a:accent1>
      <a:accent2>
        <a:srgbClr val="DADADA"/>
      </a:accent2>
      <a:accent3>
        <a:srgbClr val="555555"/>
      </a:accent3>
      <a:accent4>
        <a:srgbClr val="9B9B9B"/>
      </a:accent4>
      <a:accent5>
        <a:srgbClr val="E17D00"/>
      </a:accent5>
      <a:accent6>
        <a:srgbClr val="00594F"/>
      </a:accent6>
      <a:hlink>
        <a:srgbClr val="E600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33775434-B023-459B-8472-C15C7CB3EF6D}"/>
    </a:ext>
  </a:extLst>
</a:theme>
</file>

<file path=ppt/theme/theme3.xml><?xml version="1.0" encoding="utf-8"?>
<a:theme xmlns:a="http://schemas.openxmlformats.org/drawingml/2006/main" name="SSK Mission Future">
  <a:themeElements>
    <a:clrScheme name="Mission Future">
      <a:dk1>
        <a:sysClr val="windowText" lastClr="000000"/>
      </a:dk1>
      <a:lt1>
        <a:sysClr val="window" lastClr="FFFFFF"/>
      </a:lt1>
      <a:dk2>
        <a:srgbClr val="555555"/>
      </a:dk2>
      <a:lt2>
        <a:srgbClr val="DADADA"/>
      </a:lt2>
      <a:accent1>
        <a:srgbClr val="00594F"/>
      </a:accent1>
      <a:accent2>
        <a:srgbClr val="9FA1A3"/>
      </a:accent2>
      <a:accent3>
        <a:srgbClr val="592A86"/>
      </a:accent3>
      <a:accent4>
        <a:srgbClr val="7D9B1A"/>
      </a:accent4>
      <a:accent5>
        <a:srgbClr val="D1B022"/>
      </a:accent5>
      <a:accent6>
        <a:srgbClr val="9FA1A3"/>
      </a:accent6>
      <a:hlink>
        <a:srgbClr val="00594F"/>
      </a:hlink>
      <a:folHlink>
        <a:srgbClr val="9FA1A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A508D0CC-C6BA-4CC4-A481-9054D4BF457C}"/>
    </a:ext>
  </a:extLst>
</a:theme>
</file>

<file path=ppt/theme/theme4.xml><?xml version="1.0" encoding="utf-8"?>
<a:theme xmlns:a="http://schemas.openxmlformats.org/drawingml/2006/main" name="SSK Championships">
  <a:themeElements>
    <a:clrScheme name="Wettkampf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17D00"/>
      </a:accent1>
      <a:accent2>
        <a:srgbClr val="FFE433"/>
      </a:accent2>
      <a:accent3>
        <a:srgbClr val="00594F"/>
      </a:accent3>
      <a:accent4>
        <a:srgbClr val="FAAF00"/>
      </a:accent4>
      <a:accent5>
        <a:srgbClr val="E60000"/>
      </a:accent5>
      <a:accent6>
        <a:srgbClr val="99CC00"/>
      </a:accent6>
      <a:hlink>
        <a:srgbClr val="E17D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680D5A9F-8512-45F4-81C3-BE5ADD26725E}"/>
    </a:ext>
  </a:extLst>
</a:theme>
</file>

<file path=ppt/theme/theme5.xml><?xml version="1.0" encoding="utf-8"?>
<a:theme xmlns:a="http://schemas.openxmlformats.org/drawingml/2006/main" name="SSK Team">
  <a:themeElements>
    <a:clrScheme name="Team">
      <a:dk1>
        <a:srgbClr val="000000"/>
      </a:dk1>
      <a:lt1>
        <a:srgbClr val="FFFFFF"/>
      </a:lt1>
      <a:dk2>
        <a:srgbClr val="555555"/>
      </a:dk2>
      <a:lt2>
        <a:srgbClr val="DADADA"/>
      </a:lt2>
      <a:accent1>
        <a:srgbClr val="E60000"/>
      </a:accent1>
      <a:accent2>
        <a:srgbClr val="DADADA"/>
      </a:accent2>
      <a:accent3>
        <a:srgbClr val="555555"/>
      </a:accent3>
      <a:accent4>
        <a:srgbClr val="9B9B9B"/>
      </a:accent4>
      <a:accent5>
        <a:srgbClr val="E17D00"/>
      </a:accent5>
      <a:accent6>
        <a:srgbClr val="00594F"/>
      </a:accent6>
      <a:hlink>
        <a:srgbClr val="E60000"/>
      </a:hlink>
      <a:folHlink>
        <a:srgbClr val="9B9B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1" id="{D37EF87D-2A8F-4B3C-B7C2-69E290C12372}" vid="{61A250F2-77FB-487A-9F87-68665220FCA6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20F9756C279E542ADBBD971E3532731" ma:contentTypeVersion="13" ma:contentTypeDescription="Ein neues Dokument erstellen." ma:contentTypeScope="" ma:versionID="4ef06f6042ed3548614d07bb9937ab76">
  <xsd:schema xmlns:xsd="http://www.w3.org/2001/XMLSchema" xmlns:xs="http://www.w3.org/2001/XMLSchema" xmlns:p="http://schemas.microsoft.com/office/2006/metadata/properties" xmlns:ns2="c5ce5427-6ce7-4378-8ab4-ec2f055e4303" xmlns:ns3="59aac584-2887-41e7-9fc9-425cc121d105" targetNamespace="http://schemas.microsoft.com/office/2006/metadata/properties" ma:root="true" ma:fieldsID="d98d7c5a36de1133c8c5a80a26eac640" ns2:_="" ns3:_="">
    <xsd:import namespace="c5ce5427-6ce7-4378-8ab4-ec2f055e4303"/>
    <xsd:import namespace="59aac584-2887-41e7-9fc9-425cc121d10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ce5427-6ce7-4378-8ab4-ec2f055e4303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aac584-2887-41e7-9fc9-425cc121d1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CBCECC-94D1-4310-8DE4-AA68B5DEE958}">
  <ds:schemaRefs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  <ds:schemaRef ds:uri="59aac584-2887-41e7-9fc9-425cc121d105"/>
    <ds:schemaRef ds:uri="http://schemas.microsoft.com/office/2006/documentManagement/types"/>
    <ds:schemaRef ds:uri="http://purl.org/dc/elements/1.1/"/>
    <ds:schemaRef ds:uri="c5ce5427-6ce7-4378-8ab4-ec2f055e4303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294B934F-A63B-4E9D-86BF-26C239A7D1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7DAC280-78C2-429E-B411-8D08356D7D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ce5427-6ce7-4378-8ab4-ec2f055e4303"/>
    <ds:schemaRef ds:uri="59aac584-2887-41e7-9fc9-425cc121d1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Vorlage SwissSkills PowerPoint-Präsentation DE</Template>
  <TotalTime>0</TotalTime>
  <Words>250</Words>
  <Application>Microsoft Office PowerPoint</Application>
  <PresentationFormat>Breitbild</PresentationFormat>
  <Paragraphs>29</Paragraphs>
  <Slides>9</Slides>
  <Notes>0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Calibri</vt:lpstr>
      <vt:lpstr>SSK2022</vt:lpstr>
      <vt:lpstr>SSK</vt:lpstr>
      <vt:lpstr>SSK Mission Future</vt:lpstr>
      <vt:lpstr>SSK Championships</vt:lpstr>
      <vt:lpstr>SSK Team</vt:lpstr>
      <vt:lpstr>Vis ta passion   et montre ton                         talent!</vt:lpstr>
      <vt:lpstr>SwissSkills Championships</vt:lpstr>
      <vt:lpstr>PowerPoint-Präsentation</vt:lpstr>
      <vt:lpstr>La prochaine occasion  Les SwissSkills 2022, à Berne</vt:lpstr>
      <vt:lpstr>SwissSkills National Team En route pour devenir champion-ne du monde</vt:lpstr>
      <vt:lpstr>PowerPoint-Präsentation</vt:lpstr>
      <vt:lpstr>Scientifiquement prouvé Les SwissSkills servent de tremplin professionnel </vt:lpstr>
      <vt:lpstr>Quelques  bonnes raisons de participer aux SwissSkills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Roland Hirsbrunner</dc:creator>
  <cp:lastModifiedBy>Ariana Brägger</cp:lastModifiedBy>
  <cp:revision>10</cp:revision>
  <dcterms:created xsi:type="dcterms:W3CDTF">2021-07-19T07:45:10Z</dcterms:created>
  <dcterms:modified xsi:type="dcterms:W3CDTF">2022-01-18T16:44:43Z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0x010100A20F9756C279E542ADBBD971E3532731</vt:lpwstr>
  </property>
</Properties>
</file>