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4"/>
    <p:sldMasterId id="2147483694" r:id="rId5"/>
    <p:sldMasterId id="2147483725" r:id="rId6"/>
    <p:sldMasterId id="2147483686" r:id="rId7"/>
    <p:sldMasterId id="2147483690" r:id="rId8"/>
  </p:sldMasterIdLst>
  <p:sldIdLst>
    <p:sldId id="280" r:id="rId9"/>
    <p:sldId id="265" r:id="rId10"/>
    <p:sldId id="282" r:id="rId11"/>
    <p:sldId id="277" r:id="rId12"/>
    <p:sldId id="276" r:id="rId13"/>
    <p:sldId id="278" r:id="rId14"/>
    <p:sldId id="279" r:id="rId15"/>
    <p:sldId id="281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élie Lustenberger" initials="AL" lastIdx="3" clrIdx="0">
    <p:extLst>
      <p:ext uri="{19B8F6BF-5375-455C-9EA6-DF929625EA0E}">
        <p15:presenceInfo xmlns:p15="http://schemas.microsoft.com/office/powerpoint/2012/main" userId="S::alustenberger@swiss-skills.ch::5ff9e73a-9628-43da-ab4a-55e715507d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433"/>
    <a:srgbClr val="FEFAD5"/>
    <a:srgbClr val="FACCCC"/>
    <a:srgbClr val="E5EFF0"/>
    <a:srgbClr val="F9E5CC"/>
    <a:srgbClr val="FFF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0" autoAdjust="0"/>
    <p:restoredTop sz="94694"/>
  </p:normalViewPr>
  <p:slideViewPr>
    <p:cSldViewPr snapToGrid="0" snapToObjects="1" showGuides="1">
      <p:cViewPr varScale="1">
        <p:scale>
          <a:sx n="83" d="100"/>
          <a:sy n="83" d="100"/>
        </p:scale>
        <p:origin x="763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 Hirsbrunner" userId="1bf12560-23b3-45cf-9bb5-19e6d2600c35" providerId="ADAL" clId="{9C251586-1B51-4F38-82A3-3B3770CBAF12}"/>
    <pc:docChg chg="custSel modSld">
      <pc:chgData name="Roland Hirsbrunner" userId="1bf12560-23b3-45cf-9bb5-19e6d2600c35" providerId="ADAL" clId="{9C251586-1B51-4F38-82A3-3B3770CBAF12}" dt="2021-09-03T08:47:04.860" v="3" actId="14100"/>
      <pc:docMkLst>
        <pc:docMk/>
      </pc:docMkLst>
      <pc:sldChg chg="addSp delSp modSp mod delAnim modAnim">
        <pc:chgData name="Roland Hirsbrunner" userId="1bf12560-23b3-45cf-9bb5-19e6d2600c35" providerId="ADAL" clId="{9C251586-1B51-4F38-82A3-3B3770CBAF12}" dt="2021-09-03T08:47:04.860" v="3" actId="14100"/>
        <pc:sldMkLst>
          <pc:docMk/>
          <pc:sldMk cId="2702140237" sldId="282"/>
        </pc:sldMkLst>
        <pc:spChg chg="add del mod">
          <ac:chgData name="Roland Hirsbrunner" userId="1bf12560-23b3-45cf-9bb5-19e6d2600c35" providerId="ADAL" clId="{9C251586-1B51-4F38-82A3-3B3770CBAF12}" dt="2021-09-03T08:46:58.139" v="1"/>
          <ac:spMkLst>
            <pc:docMk/>
            <pc:sldMk cId="2702140237" sldId="282"/>
            <ac:spMk id="6" creationId="{188D1366-0BCC-4856-BAF6-7AB25BF03657}"/>
          </ac:spMkLst>
        </pc:spChg>
        <pc:picChg chg="del">
          <ac:chgData name="Roland Hirsbrunner" userId="1bf12560-23b3-45cf-9bb5-19e6d2600c35" providerId="ADAL" clId="{9C251586-1B51-4F38-82A3-3B3770CBAF12}" dt="2021-09-03T08:45:36.698" v="0" actId="478"/>
          <ac:picMkLst>
            <pc:docMk/>
            <pc:sldMk cId="2702140237" sldId="282"/>
            <ac:picMk id="4" creationId="{A06350CA-8E7E-407E-8441-BE08DBB803BE}"/>
          </ac:picMkLst>
        </pc:picChg>
        <pc:picChg chg="add mod">
          <ac:chgData name="Roland Hirsbrunner" userId="1bf12560-23b3-45cf-9bb5-19e6d2600c35" providerId="ADAL" clId="{9C251586-1B51-4F38-82A3-3B3770CBAF12}" dt="2021-09-03T08:47:04.860" v="3" actId="14100"/>
          <ac:picMkLst>
            <pc:docMk/>
            <pc:sldMk cId="2702140237" sldId="282"/>
            <ac:picMk id="7" creationId="{E9F44A3D-5410-4485-8C19-D1DFDB617FE1}"/>
          </ac:picMkLst>
        </pc:picChg>
      </pc:sldChg>
    </pc:docChg>
  </pc:docChgLst>
  <pc:docChgLst>
    <pc:chgData name="Ariana Brägger" userId="0ae7c1bf-22ea-4613-b7c4-33c1b2489a4a" providerId="ADAL" clId="{1160521A-5F57-4F2C-A189-65E5D7210CB3}"/>
    <pc:docChg chg="modSld">
      <pc:chgData name="Ariana Brägger" userId="0ae7c1bf-22ea-4613-b7c4-33c1b2489a4a" providerId="ADAL" clId="{1160521A-5F57-4F2C-A189-65E5D7210CB3}" dt="2022-01-18T16:46:27.384" v="5" actId="20577"/>
      <pc:docMkLst>
        <pc:docMk/>
      </pc:docMkLst>
      <pc:sldChg chg="modSp mod">
        <pc:chgData name="Ariana Brägger" userId="0ae7c1bf-22ea-4613-b7c4-33c1b2489a4a" providerId="ADAL" clId="{1160521A-5F57-4F2C-A189-65E5D7210CB3}" dt="2022-01-18T16:46:23.289" v="2" actId="20577"/>
        <pc:sldMkLst>
          <pc:docMk/>
          <pc:sldMk cId="726456229" sldId="265"/>
        </pc:sldMkLst>
        <pc:spChg chg="mod">
          <ac:chgData name="Ariana Brägger" userId="0ae7c1bf-22ea-4613-b7c4-33c1b2489a4a" providerId="ADAL" clId="{1160521A-5F57-4F2C-A189-65E5D7210CB3}" dt="2022-01-18T16:46:23.289" v="2" actId="20577"/>
          <ac:spMkLst>
            <pc:docMk/>
            <pc:sldMk cId="726456229" sldId="265"/>
            <ac:spMk id="5" creationId="{F6F3CBF6-9BF0-4B54-890C-AE911B00E9FF}"/>
          </ac:spMkLst>
        </pc:spChg>
      </pc:sldChg>
      <pc:sldChg chg="modSp mod">
        <pc:chgData name="Ariana Brägger" userId="0ae7c1bf-22ea-4613-b7c4-33c1b2489a4a" providerId="ADAL" clId="{1160521A-5F57-4F2C-A189-65E5D7210CB3}" dt="2022-01-18T16:46:27.384" v="5" actId="20577"/>
        <pc:sldMkLst>
          <pc:docMk/>
          <pc:sldMk cId="1373726562" sldId="277"/>
        </pc:sldMkLst>
        <pc:spChg chg="mod">
          <ac:chgData name="Ariana Brägger" userId="0ae7c1bf-22ea-4613-b7c4-33c1b2489a4a" providerId="ADAL" clId="{1160521A-5F57-4F2C-A189-65E5D7210CB3}" dt="2022-01-18T16:46:27.384" v="5" actId="20577"/>
          <ac:spMkLst>
            <pc:docMk/>
            <pc:sldMk cId="1373726562" sldId="277"/>
            <ac:spMk id="15" creationId="{B85B2728-D818-44BB-94CF-6C3C27DA256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AD79B844-AE17-D94B-9DB7-7520CEF16979}"/>
              </a:ext>
            </a:extLst>
          </p:cNvPr>
          <p:cNvSpPr/>
          <p:nvPr userDrawn="1"/>
        </p:nvSpPr>
        <p:spPr>
          <a:xfrm>
            <a:off x="0" y="-13954"/>
            <a:ext cx="12192000" cy="6871954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Dreieck 2">
            <a:extLst>
              <a:ext uri="{FF2B5EF4-FFF2-40B4-BE49-F238E27FC236}">
                <a16:creationId xmlns:a16="http://schemas.microsoft.com/office/drawing/2014/main" id="{007C0B2A-36AF-2147-B68D-30A963EA1830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1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88496658-B02E-444E-B460-666B6113F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5" name="Freihandform 14">
            <a:extLst>
              <a:ext uri="{FF2B5EF4-FFF2-40B4-BE49-F238E27FC236}">
                <a16:creationId xmlns:a16="http://schemas.microsoft.com/office/drawing/2014/main" id="{322AB4A8-C676-D14D-A7E3-2B43342DD98B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0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EF7F277-DEBA-1F47-BD76-E49F875DF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CE8106EA-B93C-4C8C-9917-A2B04E36A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4328" y="304233"/>
            <a:ext cx="2371636" cy="222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5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0674C77E-A37C-FA4A-95A3-8494B7A44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58CD4C21-E9D3-174C-8251-895DDA9D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568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787B1C9F-B1B9-754C-B469-559939C124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FE230B34-0A82-0941-A51C-47D06635C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3672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76C20F9F-E404-6E43-9712-57CA9BC32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8" name="Bildplatzhalter 15">
            <a:extLst>
              <a:ext uri="{FF2B5EF4-FFF2-40B4-BE49-F238E27FC236}">
                <a16:creationId xmlns:a16="http://schemas.microsoft.com/office/drawing/2014/main" id="{00A0BF75-E7FD-DC45-B232-B4234094D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93B6199-F84E-45A2-A38A-3AC428DBF2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1633" y="201215"/>
            <a:ext cx="1037238" cy="7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3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A48DB39A-206E-6549-AC98-7AAC43938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964A09D6-3E91-7F4F-AED2-2A3D27BBA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25365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5EDC6F92-E5FC-9146-9F2E-0647308B5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90FD5898-CF1D-C84A-B8FA-673323C31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902B5718-6BAC-624B-A2AC-A6463B66F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827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6">
            <a:extLst>
              <a:ext uri="{FF2B5EF4-FFF2-40B4-BE49-F238E27FC236}">
                <a16:creationId xmlns:a16="http://schemas.microsoft.com/office/drawing/2014/main" id="{28648905-3475-814B-B3DE-23A6FEA3B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618" y="64399"/>
            <a:ext cx="1235902" cy="98403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C7D39C3-3E14-3544-B72A-94AA76465A9B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01D44C6B-EA73-3648-B9EB-2F1862B53F3F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C0F4BAF-2E45-4C3B-A2F9-F343219E74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05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 err="1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</a:t>
            </a:r>
            <a:r>
              <a:rPr lang="de-DE" sz="1800" b="0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B2B8684-B92A-254F-B53A-6D1685E84D4D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92ED34D-C554-5443-90B1-6725A1E60CD2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E3DD93B-6F82-7E4C-B628-6B0DE0038ACD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14" name="Bild 8">
            <a:extLst>
              <a:ext uri="{FF2B5EF4-FFF2-40B4-BE49-F238E27FC236}">
                <a16:creationId xmlns:a16="http://schemas.microsoft.com/office/drawing/2014/main" id="{2624FEC4-0479-214A-95FC-2D85E938CB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15" name="Bild 9">
            <a:extLst>
              <a:ext uri="{FF2B5EF4-FFF2-40B4-BE49-F238E27FC236}">
                <a16:creationId xmlns:a16="http://schemas.microsoft.com/office/drawing/2014/main" id="{2A57CF13-F861-C647-A6A5-D40E4973DC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16" name="Bild 10">
            <a:extLst>
              <a:ext uri="{FF2B5EF4-FFF2-40B4-BE49-F238E27FC236}">
                <a16:creationId xmlns:a16="http://schemas.microsoft.com/office/drawing/2014/main" id="{050A3E06-22BB-8240-9AE4-33D3984533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17" name="Bild 9">
            <a:extLst>
              <a:ext uri="{FF2B5EF4-FFF2-40B4-BE49-F238E27FC236}">
                <a16:creationId xmlns:a16="http://schemas.microsoft.com/office/drawing/2014/main" id="{245F8166-7F96-7A42-8F54-F5074B8242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76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FD66D517-F034-0E46-AAE6-329713A3C379}"/>
              </a:ext>
            </a:extLst>
          </p:cNvPr>
          <p:cNvSpPr/>
          <p:nvPr userDrawn="1"/>
        </p:nvSpPr>
        <p:spPr>
          <a:xfrm>
            <a:off x="0" y="-6169"/>
            <a:ext cx="12192000" cy="68703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2969C2AC-AD59-0748-A33B-9C86962DEB57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58DE36FE-B307-4A48-8163-97F02A065C45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686BD75-061C-4D42-B016-E5AB96EF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EB049FE0-2E0A-3342-8D96-66295B347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590E49D-7CF6-4E34-9785-C9837F77DD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2941" y="328518"/>
            <a:ext cx="2383743" cy="2249619"/>
          </a:xfrm>
          <a:prstGeom prst="rect">
            <a:avLst/>
          </a:prstGeom>
        </p:spPr>
      </p:pic>
      <p:pic>
        <p:nvPicPr>
          <p:cNvPr id="6" name="Grafik 5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3461B89-9D21-496B-A2B9-1E6FD3C367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47114" y="422546"/>
            <a:ext cx="3358833" cy="14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03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0C6CEF9-4712-7E44-AE3A-35A962DA0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87E5768-4C6B-0F4B-A420-20AFEBBC2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195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3DB6CD24-2B3F-2B45-AAA8-8F007A79D6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C1CB48F-F817-1743-BCBB-83A5876E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652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33C980A-BB5D-D44F-B184-3EE6670D7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478CFB80-4880-8749-9B10-DA68E7E0E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2883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AF51BE37-AB58-6249-A432-39BE8A04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DBE92A2D-0A39-994D-A695-951F57AAFA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9A70BA9-11C9-48A3-B1C3-54A96904EE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6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D5FA8660-98D1-744F-B80C-6FB14DFE0B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90B3628-0813-6E4B-9F12-C8E72DF5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37125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CE499D48-CB24-B442-B40F-E1AFCB3E5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D5280824-F8C6-264A-9B08-BF4BC5945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DE44B8E-FD58-5941-8B43-C5CE276DC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373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BF145FDD-0261-4A01-80D5-14D8BE5324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40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5799909"/>
            <a:ext cx="12192000" cy="10580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 userDrawn="1"/>
        </p:nvSpPr>
        <p:spPr>
          <a:xfrm>
            <a:off x="829487" y="5938157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chemeClr val="accent2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missionfuture@swiss-skills.ch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+41 31 552 05 15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www.swissskills.ch/missionfuture</a:t>
            </a:r>
          </a:p>
        </p:txBody>
      </p:sp>
      <p:pic>
        <p:nvPicPr>
          <p:cNvPr id="7" name="Grafik 6" descr="Ein Bild, das Objekt, Uhr, Ende, Schild enthält.&#10;&#10;Automatisch generierte Beschreibung">
            <a:extLst>
              <a:ext uri="{FF2B5EF4-FFF2-40B4-BE49-F238E27FC236}">
                <a16:creationId xmlns:a16="http://schemas.microsoft.com/office/drawing/2014/main" id="{D422884F-A78D-42E8-A7B1-0FD25608C1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99726" y="2404315"/>
            <a:ext cx="7992549" cy="204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271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Untertitel 2">
            <a:extLst>
              <a:ext uri="{FF2B5EF4-FFF2-40B4-BE49-F238E27FC236}">
                <a16:creationId xmlns:a16="http://schemas.microsoft.com/office/drawing/2014/main" id="{5D881F26-76AA-D54C-A5AC-7835E87123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587FCFC-2EFD-1647-A07A-4D4FFD6FA2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18698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73A7E94-2F44-5B49-A746-7736592DC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900645D4-9573-5145-BA6F-6AC30C26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992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E526FC8F-E9E9-114A-A31F-B50E55217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2A273929-7FCF-DE45-AB27-57058C5F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3532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14E8701-2B32-164D-9DF9-692FF20D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D2768CDD-9CDD-284F-9233-ABA7FE26FA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7221CAD-4D9D-4BD2-AE69-3BF3054B69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1512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22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532576A3-DF63-FC45-BADB-27721BBE45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8" name="Titel 17">
            <a:extLst>
              <a:ext uri="{FF2B5EF4-FFF2-40B4-BE49-F238E27FC236}">
                <a16:creationId xmlns:a16="http://schemas.microsoft.com/office/drawing/2014/main" id="{2E61612A-2CF1-0843-82F9-06CEFE34E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561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0FBD8FC7-DED0-ED4F-8A29-06387F921F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4"/>
            <a:ext cx="10717213" cy="508317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6F8509EC-5FEA-3A47-AE44-FE7A49846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3444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9629CF4-8CEE-B24B-9B3B-2D097D3B4A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17DB4591-182C-3447-93D1-8B5D5A57E2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DC42CC9-8B2C-2A45-85A5-0960EA57A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0290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51D772-E743-4EEC-BD29-9E0A32D41A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0266" cy="82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677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info@swiss-skills.ch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637C187-BECD-804D-A14B-39EC6C70F9BB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D770D96-1803-5046-827E-E7B58B28893A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893D230-0BFA-FD4B-BE65-225F62A786CE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23" name="Bild 8">
            <a:extLst>
              <a:ext uri="{FF2B5EF4-FFF2-40B4-BE49-F238E27FC236}">
                <a16:creationId xmlns:a16="http://schemas.microsoft.com/office/drawing/2014/main" id="{F47C826B-F01B-A44A-8AE9-807A8F08E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24" name="Bild 9">
            <a:extLst>
              <a:ext uri="{FF2B5EF4-FFF2-40B4-BE49-F238E27FC236}">
                <a16:creationId xmlns:a16="http://schemas.microsoft.com/office/drawing/2014/main" id="{97DD4911-5FE8-9449-A018-86D1D62856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25" name="Bild 10">
            <a:extLst>
              <a:ext uri="{FF2B5EF4-FFF2-40B4-BE49-F238E27FC236}">
                <a16:creationId xmlns:a16="http://schemas.microsoft.com/office/drawing/2014/main" id="{E558E294-6071-284D-B213-4DDA7F19EF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26" name="Bild 9">
            <a:extLst>
              <a:ext uri="{FF2B5EF4-FFF2-40B4-BE49-F238E27FC236}">
                <a16:creationId xmlns:a16="http://schemas.microsoft.com/office/drawing/2014/main" id="{C2B1D6F1-75D1-8C40-8922-53542297D7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42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E90C6889-4B6B-5C42-A8EA-ECF8B3A734BC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Dreieck 2">
            <a:extLst>
              <a:ext uri="{FF2B5EF4-FFF2-40B4-BE49-F238E27FC236}">
                <a16:creationId xmlns:a16="http://schemas.microsoft.com/office/drawing/2014/main" id="{28C8256B-F1DF-8F4D-A30C-3308FBBD9706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>
            <a:extLst>
              <a:ext uri="{FF2B5EF4-FFF2-40B4-BE49-F238E27FC236}">
                <a16:creationId xmlns:a16="http://schemas.microsoft.com/office/drawing/2014/main" id="{9432B7AC-F1CA-6041-8733-05951391811E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DE64FA25-C6F0-9348-BF04-36DFEEBFA1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523DA503-3FFE-AA44-8126-0941025BB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23782F-3DD3-456B-ADF0-8591953CC1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7729" y="316646"/>
            <a:ext cx="2408560" cy="227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652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79E7FB98-8E32-D34B-B951-F10DFDF74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51E7947B-B93E-1648-A4ED-34D283B91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04602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5">
            <a:extLst>
              <a:ext uri="{FF2B5EF4-FFF2-40B4-BE49-F238E27FC236}">
                <a16:creationId xmlns:a16="http://schemas.microsoft.com/office/drawing/2014/main" id="{B7211604-2914-3446-B36F-9203C451F8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1F0981DD-3A0D-BC4A-A399-2E0A7836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166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B56EA6E-8F1F-6748-9609-143017E35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9401CA51-F42A-6347-96C0-1051A7EC71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883C4A71-A50B-4EA3-80FE-03077D01C6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6027" y="167886"/>
            <a:ext cx="1059961" cy="10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002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23F6DFE3-CED0-8546-A9B5-7C3FD2EC66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F87B422-BCBB-EB4F-99E5-B4358478D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234339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ED299A5-184E-E144-9ADB-43D152C90A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BF0F0E74-ABBA-3A4F-8887-348BBF31C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63A91B0-4314-1F47-86D9-369C03A16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99650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3E74855-E619-4795-8004-897D79F345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9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097C78C-1FA0-5B48-8205-122D5FA16462}"/>
              </a:ext>
            </a:extLst>
          </p:cNvPr>
          <p:cNvSpPr/>
          <p:nvPr userDrawn="1"/>
        </p:nvSpPr>
        <p:spPr>
          <a:xfrm>
            <a:off x="8817429" y="-8021"/>
            <a:ext cx="3374571" cy="3775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3B3C1210-F022-DE44-BBCE-8DC34B4D26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31EF2750-56FA-1149-AAC0-5A7A8F592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pic>
        <p:nvPicPr>
          <p:cNvPr id="4" name="Grafik 3" descr="Ein Bild, das Buch enthält.&#10;&#10;Automatisch generierte Beschreibung">
            <a:extLst>
              <a:ext uri="{FF2B5EF4-FFF2-40B4-BE49-F238E27FC236}">
                <a16:creationId xmlns:a16="http://schemas.microsoft.com/office/drawing/2014/main" id="{D988AA5F-EEBB-4B25-9B0E-BEB8851A50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202820"/>
            <a:ext cx="999079" cy="9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24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C92BBD21-E260-49BB-AF70-F35AB842E8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139653"/>
            <a:ext cx="12208366" cy="2418681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SwissSkills  </a:t>
            </a:r>
            <a:r>
              <a:rPr lang="de-DE" sz="1800" b="1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  </a:t>
            </a:r>
          </a:p>
          <a:p>
            <a:pPr algn="ctr"/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  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de-DE" sz="1800" b="0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18FA29-E967-4C55-A71F-0520149F09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38635C-3D99-4A6C-BCB4-A5298397A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45F87D24-4E63-FE41-9C0D-5425A15F42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F42BAE6C-3245-2348-88B8-6465C7CA3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337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C18D2B2-5510-EA48-8FCD-6A2B631C22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C6ADFFF-F441-4246-A606-833BCD5C2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64D2A60E-4F5F-3F42-8DE8-4149956BA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01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3069E7F7-472F-5546-BE36-F32CFC1C2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7" y="1592263"/>
            <a:ext cx="4775975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0DB11436-EF84-8546-9345-CD167A843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592263"/>
            <a:ext cx="5472113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4FFC975C-B672-A94A-A5D5-AA4C41281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9101843" cy="5079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82050CA-48D2-7C41-98FD-EFCE107B21AD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Medienplatzhalter 8">
            <a:extLst>
              <a:ext uri="{FF2B5EF4-FFF2-40B4-BE49-F238E27FC236}">
                <a16:creationId xmlns:a16="http://schemas.microsoft.com/office/drawing/2014/main" id="{7B7A5EB5-C4EB-1747-A742-FC0FE33EC53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85ECDB2D-148E-4B86-A96B-4EFAAAD288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79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 err="1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bern@swiss-skills.ch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9B92351-98AE-47DA-9576-DD0CB5EE0C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0941" y="1188502"/>
            <a:ext cx="10740102" cy="448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3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1703E35-9E05-A94D-ABDA-5B404BCD486E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77CB298D-E297-2641-8433-3209D57E6F9B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AECE481E-F26F-234B-8CC2-113D1811C053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435CB78-C093-594C-A987-E61897BAE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76EB668-37F9-EC48-A2A5-E636333D5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3B4CF2C-112A-4E2E-88AF-056A3387E1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66412" y="391160"/>
            <a:ext cx="2316802" cy="16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76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A93FF8CD-4A40-4C75-98F0-99C81C44D48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6544" y="-6942"/>
            <a:ext cx="3207180" cy="3329153"/>
          </a:xfrm>
          <a:prstGeom prst="rect">
            <a:avLst/>
          </a:prstGeom>
        </p:spPr>
      </p:pic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8A5B229-D97F-C24E-8CF8-89DE224C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59D62F0-5F02-B24A-AF09-9729DF72A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7050156C-9CD1-415A-BA2D-FCC783150A2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2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BB71D3A-39B2-4EE6-89C1-F6BF909EE89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19" name="Titelplatzhalter 1">
            <a:extLst>
              <a:ext uri="{FF2B5EF4-FFF2-40B4-BE49-F238E27FC236}">
                <a16:creationId xmlns:a16="http://schemas.microsoft.com/office/drawing/2014/main" id="{B24D77F7-01E9-D94A-9258-46CB0B7E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06F52E4E-49A3-DA4D-9818-810B00BE7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76A178-B8AB-440D-8BD1-24338F7F3C5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2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00" r:id="rId3"/>
    <p:sldLayoutId id="2147483709" r:id="rId4"/>
    <p:sldLayoutId id="2147483701" r:id="rId5"/>
    <p:sldLayoutId id="2147483714" r:id="rId6"/>
    <p:sldLayoutId id="2147483697" r:id="rId7"/>
    <p:sldLayoutId id="214748372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BA2A6FE1-307A-024D-8124-3EBAB58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D86504AC-E074-DD44-A8D4-157C1B976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886AAD9-8F42-4C7E-B414-EB14DB96A6C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3366" y="181711"/>
            <a:ext cx="984344" cy="931985"/>
          </a:xfrm>
          <a:prstGeom prst="rect">
            <a:avLst/>
          </a:prstGeom>
        </p:spPr>
      </p:pic>
      <p:pic>
        <p:nvPicPr>
          <p:cNvPr id="4" name="Grafik 3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DCFE9893-D48A-4079-8718-E45990E7572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7302CF44-E815-C144-857A-6F1D16A4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3D4CAE7-2CF5-BA46-B32A-E70DAB3D7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291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711" r:id="rId3"/>
    <p:sldLayoutId id="2147483704" r:id="rId4"/>
    <p:sldLayoutId id="2147483705" r:id="rId5"/>
    <p:sldLayoutId id="2147483717" r:id="rId6"/>
    <p:sldLayoutId id="2147483689" r:id="rId7"/>
    <p:sldLayoutId id="214748372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0FA4ACB-58E0-4F00-ACF3-3AB81BEE0E9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F18B2371-CBD6-8641-8298-8333D9FF0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20800EA-3B57-7D49-AEA0-568EFD9B0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730C4D4-303E-4F00-B96F-DF451C866F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712" r:id="rId3"/>
    <p:sldLayoutId id="2147483706" r:id="rId4"/>
    <p:sldLayoutId id="2147483707" r:id="rId5"/>
    <p:sldLayoutId id="2147483718" r:id="rId6"/>
    <p:sldLayoutId id="2147483693" r:id="rId7"/>
    <p:sldLayoutId id="214748372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Relationship Id="rId9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6.xml"/><Relationship Id="rId1" Type="http://schemas.openxmlformats.org/officeDocument/2006/relationships/video" Target="https://www.youtube.com/embed/8aVyK4C2ldw?feature=oembe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svg"/><Relationship Id="rId7" Type="http://schemas.openxmlformats.org/officeDocument/2006/relationships/image" Target="../media/image34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3.png"/><Relationship Id="rId5" Type="http://schemas.openxmlformats.org/officeDocument/2006/relationships/image" Target="../media/image39.svg"/><Relationship Id="rId10" Type="http://schemas.openxmlformats.org/officeDocument/2006/relationships/image" Target="../media/image42.jpeg"/><Relationship Id="rId4" Type="http://schemas.openxmlformats.org/officeDocument/2006/relationships/image" Target="../media/image38.png"/><Relationship Id="rId9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3" Type="http://schemas.openxmlformats.org/officeDocument/2006/relationships/image" Target="../media/image37.svg"/><Relationship Id="rId7" Type="http://schemas.openxmlformats.org/officeDocument/2006/relationships/image" Target="../media/image34.svg"/><Relationship Id="rId12" Type="http://schemas.openxmlformats.org/officeDocument/2006/relationships/image" Target="../media/image5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3.png"/><Relationship Id="rId11" Type="http://schemas.openxmlformats.org/officeDocument/2006/relationships/image" Target="../media/image49.svg"/><Relationship Id="rId5" Type="http://schemas.openxmlformats.org/officeDocument/2006/relationships/image" Target="../media/image39.svg"/><Relationship Id="rId10" Type="http://schemas.openxmlformats.org/officeDocument/2006/relationships/image" Target="../media/image48.png"/><Relationship Id="rId4" Type="http://schemas.openxmlformats.org/officeDocument/2006/relationships/image" Target="../media/image38.png"/><Relationship Id="rId9" Type="http://schemas.openxmlformats.org/officeDocument/2006/relationships/image" Target="../media/image4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Blume, Pflanze, farbig enthält.&#10;&#10;Automatisch generierte Beschreibung">
            <a:extLst>
              <a:ext uri="{FF2B5EF4-FFF2-40B4-BE49-F238E27FC236}">
                <a16:creationId xmlns:a16="http://schemas.microsoft.com/office/drawing/2014/main" id="{4889225D-8007-4861-893F-8A12028FD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D51235-E335-4B3C-AB56-048264E62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307346">
            <a:off x="9657648" y="-1725621"/>
            <a:ext cx="4065409" cy="406540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60D3A59-8A62-4FE2-81F0-8C12923D3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063160">
            <a:off x="481319" y="3296696"/>
            <a:ext cx="4434276" cy="4434276"/>
          </a:xfrm>
          <a:prstGeom prst="rect">
            <a:avLst/>
          </a:prstGeom>
        </p:spPr>
      </p:pic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A74973A6-3B9E-4DBC-88DC-7AF77AA6D8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3569" y="153824"/>
            <a:ext cx="2137694" cy="914933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C8F492C-13AF-8241-B2BC-55EB4A33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450" y="4262953"/>
            <a:ext cx="4192662" cy="2797473"/>
          </a:xfrm>
          <a:effectLst/>
        </p:spPr>
        <p:txBody>
          <a:bodyPr>
            <a:normAutofit/>
          </a:bodyPr>
          <a:lstStyle/>
          <a:p>
            <a:r>
              <a:rPr lang="it-IT" sz="4000" b="1">
                <a:solidFill>
                  <a:schemeClr val="bg1"/>
                </a:solidFill>
              </a:rPr>
              <a:t>Vivi la tua passione e mostra le tue capacità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91853AB-F310-4D97-9737-74D1CF66FC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802664">
            <a:off x="-3207440" y="4132718"/>
            <a:ext cx="4434276" cy="443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5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innen, Ausguss enthält.&#10;&#10;Automatisch generierte Beschreibung">
            <a:extLst>
              <a:ext uri="{FF2B5EF4-FFF2-40B4-BE49-F238E27FC236}">
                <a16:creationId xmlns:a16="http://schemas.microsoft.com/office/drawing/2014/main" id="{A9707A46-C7DD-484E-B5CA-8E63FBEF01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355" y="0"/>
            <a:ext cx="9861645" cy="6858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897046">
            <a:off x="720453" y="2400014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86" y="2394270"/>
            <a:ext cx="3977873" cy="487155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Per </a:t>
            </a:r>
            <a:r>
              <a:rPr lang="it-IT" sz="2400" b="1" dirty="0"/>
              <a:t>giovani professionisti/e ambiziosi/e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150 professioni d'apprendistato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Opportunità di qualificazione ai </a:t>
            </a:r>
            <a:r>
              <a:rPr lang="it-IT" sz="2400" b="1" dirty="0"/>
              <a:t>campionati europei e mondiali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11" y="394180"/>
            <a:ext cx="8710749" cy="1198083"/>
          </a:xfrm>
        </p:spPr>
        <p:txBody>
          <a:bodyPr>
            <a:normAutofit/>
          </a:bodyPr>
          <a:lstStyle/>
          <a:p>
            <a:r>
              <a:rPr lang="de-CH" sz="3600" b="1" dirty="0">
                <a:solidFill>
                  <a:schemeClr val="accent1"/>
                </a:solidFill>
              </a:rPr>
              <a:t>SwissSkills</a:t>
            </a:r>
            <a:br>
              <a:rPr lang="de-CH" sz="3600" b="1" dirty="0">
                <a:solidFill>
                  <a:schemeClr val="accent1"/>
                </a:solidFill>
              </a:rPr>
            </a:br>
            <a:r>
              <a:rPr lang="de-CH" sz="3600" b="1" dirty="0">
                <a:solidFill>
                  <a:schemeClr val="accent1"/>
                </a:solidFill>
              </a:rPr>
              <a:t>Championships</a:t>
            </a:r>
          </a:p>
        </p:txBody>
      </p:sp>
    </p:spTree>
    <p:extLst>
      <p:ext uri="{BB962C8B-B14F-4D97-AF65-F5344CB8AC3E}">
        <p14:creationId xmlns:p14="http://schemas.microsoft.com/office/powerpoint/2010/main" val="726456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nlinemedien 6" title="Partecipare agli SwissSkills">
            <a:hlinkClick r:id="" action="ppaction://media"/>
            <a:extLst>
              <a:ext uri="{FF2B5EF4-FFF2-40B4-BE49-F238E27FC236}">
                <a16:creationId xmlns:a16="http://schemas.microsoft.com/office/drawing/2014/main" id="{E9F44A3D-5410-4485-8C19-D1DFDB617FE1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4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C4E81741-E325-4238-822D-FDA831DA4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517832">
            <a:off x="8575264" y="4372211"/>
            <a:ext cx="1842677" cy="1842677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339A89D-BB95-4D32-B4F9-8C05CB80BB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150" y="4316478"/>
            <a:ext cx="2031030" cy="20310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8486F99-AE4C-452D-9F69-1D83055085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579812">
            <a:off x="1866810" y="4464962"/>
            <a:ext cx="1842677" cy="1842677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13E4E44-9754-4A6E-B7FC-7875A19D7D03}"/>
              </a:ext>
            </a:extLst>
          </p:cNvPr>
          <p:cNvGrpSpPr/>
          <p:nvPr/>
        </p:nvGrpSpPr>
        <p:grpSpPr>
          <a:xfrm>
            <a:off x="-103781" y="1670245"/>
            <a:ext cx="12293468" cy="2169994"/>
            <a:chOff x="5402" y="2047164"/>
            <a:chExt cx="12293468" cy="216999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Grafik 2" descr="Ein Bild, das Person, Gebäude, orange enthält.&#10;&#10;Automatisch generierte Beschreibung">
              <a:extLst>
                <a:ext uri="{FF2B5EF4-FFF2-40B4-BE49-F238E27FC236}">
                  <a16:creationId xmlns:a16="http://schemas.microsoft.com/office/drawing/2014/main" id="{277326D8-748A-48CE-B36E-C2042B840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2" y="2047164"/>
              <a:ext cx="4094328" cy="2169994"/>
            </a:xfrm>
            <a:prstGeom prst="rect">
              <a:avLst/>
            </a:prstGeom>
          </p:spPr>
        </p:pic>
        <p:pic>
          <p:nvPicPr>
            <p:cNvPr id="10" name="Grafik 9" descr="Ein Bild, das Person, Menge enthält.&#10;&#10;Automatisch generierte Beschreibung">
              <a:extLst>
                <a:ext uri="{FF2B5EF4-FFF2-40B4-BE49-F238E27FC236}">
                  <a16:creationId xmlns:a16="http://schemas.microsoft.com/office/drawing/2014/main" id="{6542A620-F6C8-4CF3-A90B-93113ECB7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4327" y="2047164"/>
              <a:ext cx="4094584" cy="2169994"/>
            </a:xfrm>
            <a:prstGeom prst="rect">
              <a:avLst/>
            </a:prstGeom>
          </p:spPr>
        </p:pic>
        <p:pic>
          <p:nvPicPr>
            <p:cNvPr id="13" name="Grafik 12" descr="Ein Bild, das Text, Person, drinnen, orange enthält.&#10;&#10;Automatisch generierte Beschreibung">
              <a:extLst>
                <a:ext uri="{FF2B5EF4-FFF2-40B4-BE49-F238E27FC236}">
                  <a16:creationId xmlns:a16="http://schemas.microsoft.com/office/drawing/2014/main" id="{DB3F2FE7-9158-4AC7-9DEA-8BA444E9D8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8912" y="2047164"/>
              <a:ext cx="4109958" cy="2169994"/>
            </a:xfrm>
            <a:prstGeom prst="rect">
              <a:avLst/>
            </a:prstGeom>
          </p:spPr>
        </p:pic>
      </p:grp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9820" y="4599564"/>
            <a:ext cx="2232360" cy="1464859"/>
          </a:xfrm>
        </p:spPr>
        <p:txBody>
          <a:bodyPr anchor="ctr">
            <a:normAutofit/>
          </a:bodyPr>
          <a:lstStyle/>
          <a:p>
            <a:pPr algn="ctr"/>
            <a:r>
              <a:rPr lang="it-IT" sz="2000" dirty="0"/>
              <a:t>Oltre</a:t>
            </a:r>
            <a:br>
              <a:rPr lang="it-IT" sz="2000" dirty="0"/>
            </a:br>
            <a:r>
              <a:rPr lang="it-IT" b="1" dirty="0"/>
              <a:t>100'000</a:t>
            </a:r>
            <a:r>
              <a:rPr lang="it-IT" sz="2000" dirty="0"/>
              <a:t> </a:t>
            </a:r>
            <a:br>
              <a:rPr lang="it-IT" sz="2000" dirty="0"/>
            </a:br>
            <a:r>
              <a:rPr lang="it-IT" sz="2000" b="1" dirty="0"/>
              <a:t>visitatori/</a:t>
            </a:r>
            <a:r>
              <a:rPr lang="it-IT" sz="2000" b="1" dirty="0" err="1"/>
              <a:t>trici</a:t>
            </a:r>
            <a:r>
              <a:rPr lang="it-IT" sz="2000" b="1" dirty="0"/>
              <a:t> </a:t>
            </a:r>
            <a:r>
              <a:rPr lang="it-IT" sz="2000" dirty="0"/>
              <a:t>attesi/e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94180"/>
            <a:ext cx="12192000" cy="1461916"/>
          </a:xfrm>
        </p:spPr>
        <p:txBody>
          <a:bodyPr>
            <a:normAutofit/>
          </a:bodyPr>
          <a:lstStyle/>
          <a:p>
            <a:pPr algn="ctr"/>
            <a:r>
              <a:rPr lang="it-IT" sz="3600" b="1" dirty="0">
                <a:solidFill>
                  <a:schemeClr val="accent1"/>
                </a:solidFill>
              </a:rPr>
              <a:t>La prossima opportunità</a:t>
            </a:r>
            <a:br>
              <a:rPr lang="it-IT" sz="3600" b="1" dirty="0">
                <a:solidFill>
                  <a:schemeClr val="accent1"/>
                </a:solidFill>
              </a:rPr>
            </a:br>
            <a:r>
              <a:rPr lang="it-IT" sz="2400" dirty="0" err="1">
                <a:solidFill>
                  <a:schemeClr val="accent1"/>
                </a:solidFill>
              </a:rPr>
              <a:t>SwissSkills</a:t>
            </a:r>
            <a:r>
              <a:rPr lang="it-IT" sz="2400" dirty="0">
                <a:solidFill>
                  <a:schemeClr val="accent1"/>
                </a:solidFill>
              </a:rPr>
              <a:t> 2022 a Berna</a:t>
            </a:r>
            <a:endParaRPr lang="it-IT" sz="3600" b="1" dirty="0">
              <a:solidFill>
                <a:schemeClr val="accent1"/>
              </a:solidFill>
            </a:endParaRPr>
          </a:p>
        </p:txBody>
      </p:sp>
      <p:sp>
        <p:nvSpPr>
          <p:cNvPr id="15" name="Inhaltsplatzhalter 4">
            <a:extLst>
              <a:ext uri="{FF2B5EF4-FFF2-40B4-BE49-F238E27FC236}">
                <a16:creationId xmlns:a16="http://schemas.microsoft.com/office/drawing/2014/main" id="{B85B2728-D818-44BB-94CF-6C3C27DA2568}"/>
              </a:ext>
            </a:extLst>
          </p:cNvPr>
          <p:cNvSpPr txBox="1">
            <a:spLocks/>
          </p:cNvSpPr>
          <p:nvPr/>
        </p:nvSpPr>
        <p:spPr>
          <a:xfrm>
            <a:off x="8097672" y="4538817"/>
            <a:ext cx="3211773" cy="1586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b="1" dirty="0"/>
              <a:t>1'000</a:t>
            </a:r>
            <a:r>
              <a:rPr lang="it-IT" sz="2000" dirty="0"/>
              <a:t> </a:t>
            </a:r>
            <a:r>
              <a:rPr lang="it-IT" sz="2000" b="1" dirty="0"/>
              <a:t>giovani professionisti/e </a:t>
            </a:r>
            <a:r>
              <a:rPr lang="it-IT" sz="2000" dirty="0"/>
              <a:t>competono </a:t>
            </a:r>
            <a:r>
              <a:rPr lang="it-IT" sz="2000"/>
              <a:t>in </a:t>
            </a:r>
            <a:r>
              <a:rPr lang="it-IT" b="1"/>
              <a:t>150</a:t>
            </a:r>
            <a:r>
              <a:rPr lang="it-IT" sz="2000"/>
              <a:t> </a:t>
            </a:r>
            <a:r>
              <a:rPr lang="it-IT" sz="2000" b="1" dirty="0"/>
              <a:t>professioni</a:t>
            </a:r>
            <a:r>
              <a:rPr lang="it-IT" sz="2000" dirty="0"/>
              <a:t> per il </a:t>
            </a:r>
            <a:r>
              <a:rPr lang="it-IT" sz="2000" b="1" dirty="0"/>
              <a:t>titolo di campioni/esse svizzeri/e</a:t>
            </a:r>
            <a:endParaRPr lang="it-IT" sz="2000" dirty="0">
              <a:solidFill>
                <a:schemeClr val="accent5"/>
              </a:solidFill>
            </a:endParaRP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9D39AB2C-88B5-427B-B2D7-4C1A4A373FEA}"/>
              </a:ext>
            </a:extLst>
          </p:cNvPr>
          <p:cNvSpPr txBox="1">
            <a:spLocks/>
          </p:cNvSpPr>
          <p:nvPr/>
        </p:nvSpPr>
        <p:spPr>
          <a:xfrm>
            <a:off x="1469408" y="4671281"/>
            <a:ext cx="2624920" cy="1321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b="1" dirty="0"/>
              <a:t>Dal 7 all'11 settembre 2022 </a:t>
            </a:r>
            <a:r>
              <a:rPr lang="it-IT" sz="2000" dirty="0"/>
              <a:t>a Berna</a:t>
            </a:r>
          </a:p>
        </p:txBody>
      </p:sp>
    </p:spTree>
    <p:extLst>
      <p:ext uri="{BB962C8B-B14F-4D97-AF65-F5344CB8AC3E}">
        <p14:creationId xmlns:p14="http://schemas.microsoft.com/office/powerpoint/2010/main" val="137372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erson, Mann, Sport, Tänzer enthält.&#10;&#10;Automatisch generierte Beschreibung">
            <a:extLst>
              <a:ext uri="{FF2B5EF4-FFF2-40B4-BE49-F238E27FC236}">
                <a16:creationId xmlns:a16="http://schemas.microsoft.com/office/drawing/2014/main" id="{12E32B76-4D17-4462-AB90-53138A77D9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0806" r="15721"/>
          <a:stretch/>
        </p:blipFill>
        <p:spPr>
          <a:xfrm>
            <a:off x="2464605" y="-13648"/>
            <a:ext cx="9727396" cy="6871648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856420">
            <a:off x="608791" y="2703633"/>
            <a:ext cx="2765382" cy="2765382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36" y="2394270"/>
            <a:ext cx="3977873" cy="487155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Per i migliori di tutti i tempi</a:t>
            </a:r>
            <a:br>
              <a:rPr lang="it-IT" sz="2400" b="1" dirty="0"/>
            </a:br>
            <a:r>
              <a:rPr lang="it-IT" sz="1800" dirty="0"/>
              <a:t>Impegno nella squadra nazionale svizzera delle professioni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Supporto intensivo</a:t>
            </a:r>
            <a:br>
              <a:rPr lang="it-IT" sz="2400" b="1" dirty="0"/>
            </a:br>
            <a:r>
              <a:rPr lang="it-IT" sz="1800" dirty="0"/>
              <a:t>dell'associazione professionale e di </a:t>
            </a:r>
            <a:r>
              <a:rPr lang="it-IT" sz="1800" dirty="0" err="1"/>
              <a:t>SwissSkills</a:t>
            </a:r>
            <a:r>
              <a:rPr lang="it-IT" sz="1800" dirty="0"/>
              <a:t> durante la fase di preparazione, della durata di circa un anno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Opportunità unica</a:t>
            </a:r>
            <a:br>
              <a:rPr lang="it-IT" sz="1800" dirty="0"/>
            </a:br>
            <a:r>
              <a:rPr lang="it-IT" sz="1800" dirty="0"/>
              <a:t>per lo sviluppo continuo personale e professionale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8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11" y="394180"/>
            <a:ext cx="8710749" cy="1986442"/>
          </a:xfrm>
        </p:spPr>
        <p:txBody>
          <a:bodyPr>
            <a:normAutofit/>
          </a:bodyPr>
          <a:lstStyle/>
          <a:p>
            <a:r>
              <a:rPr lang="it-IT" sz="3600" b="1">
                <a:solidFill>
                  <a:schemeClr val="accent5"/>
                </a:solidFill>
              </a:rPr>
              <a:t>SwissSkills</a:t>
            </a:r>
            <a:br>
              <a:rPr lang="it-IT" sz="3600" b="1">
                <a:solidFill>
                  <a:schemeClr val="accent5"/>
                </a:solidFill>
              </a:rPr>
            </a:br>
            <a:r>
              <a:rPr lang="it-IT" sz="3600" b="1">
                <a:solidFill>
                  <a:schemeClr val="accent5"/>
                </a:solidFill>
              </a:rPr>
              <a:t>National Team</a:t>
            </a:r>
            <a:br>
              <a:rPr lang="it-IT" b="1">
                <a:solidFill>
                  <a:schemeClr val="accent5"/>
                </a:solidFill>
              </a:rPr>
            </a:br>
            <a:r>
              <a:rPr lang="it-IT" sz="2400">
                <a:solidFill>
                  <a:schemeClr val="accent5"/>
                </a:solidFill>
              </a:rPr>
              <a:t>Il tuo cammino verso </a:t>
            </a:r>
            <a:br>
              <a:rPr lang="it-IT" sz="2400">
                <a:solidFill>
                  <a:schemeClr val="accent5"/>
                </a:solidFill>
              </a:rPr>
            </a:br>
            <a:r>
              <a:rPr lang="it-IT" sz="2400">
                <a:solidFill>
                  <a:schemeClr val="accent5"/>
                </a:solidFill>
              </a:rPr>
              <a:t>il titolo di campione/essa</a:t>
            </a:r>
            <a:endParaRPr lang="it-IT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4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94180"/>
            <a:ext cx="12192000" cy="1022436"/>
          </a:xfrm>
        </p:spPr>
        <p:txBody>
          <a:bodyPr>
            <a:normAutofit/>
          </a:bodyPr>
          <a:lstStyle/>
          <a:p>
            <a:pPr algn="ctr"/>
            <a:r>
              <a:rPr lang="it-IT" sz="2400">
                <a:solidFill>
                  <a:schemeClr val="accent1"/>
                </a:solidFill>
              </a:rPr>
              <a:t>Scientificamente provato</a:t>
            </a:r>
            <a:br>
              <a:rPr lang="it-IT" sz="2400" b="1">
                <a:solidFill>
                  <a:schemeClr val="accent1"/>
                </a:solidFill>
              </a:rPr>
            </a:br>
            <a:r>
              <a:rPr lang="it-IT" sz="3600" b="1">
                <a:solidFill>
                  <a:schemeClr val="accent1"/>
                </a:solidFill>
              </a:rPr>
              <a:t>SwissSkills come trampolino di lancio per la carriera</a:t>
            </a: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8B0E80F-18EE-402F-8200-B1EB6851F247}"/>
              </a:ext>
            </a:extLst>
          </p:cNvPr>
          <p:cNvGrpSpPr/>
          <p:nvPr/>
        </p:nvGrpSpPr>
        <p:grpSpPr>
          <a:xfrm>
            <a:off x="1213116" y="2087563"/>
            <a:ext cx="10107800" cy="3539570"/>
            <a:chOff x="1213116" y="2297113"/>
            <a:chExt cx="10107800" cy="3539570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C4E81741-E325-4238-822D-FDA831DA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406099">
              <a:off x="8344694" y="2610926"/>
              <a:ext cx="2533716" cy="2533716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8339A89D-BB95-4D32-B4F9-8C05CB80B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3813629">
              <a:off x="4726078" y="2686634"/>
              <a:ext cx="3074433" cy="3074433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48486F99-AE4C-452D-9F69-1D8305508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6579812">
              <a:off x="1527336" y="2955620"/>
              <a:ext cx="2510214" cy="2510214"/>
            </a:xfrm>
            <a:prstGeom prst="rect">
              <a:avLst/>
            </a:prstGeom>
          </p:spPr>
        </p:pic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9D39AB2C-88B5-427B-B2D7-4C1A4A373FEA}"/>
                </a:ext>
              </a:extLst>
            </p:cNvPr>
            <p:cNvSpPr txBox="1">
              <a:spLocks/>
            </p:cNvSpPr>
            <p:nvPr/>
          </p:nvSpPr>
          <p:spPr>
            <a:xfrm>
              <a:off x="1213116" y="3805653"/>
              <a:ext cx="2951223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200" b="1"/>
                <a:t>95%</a:t>
              </a:r>
              <a:br>
                <a:rPr lang="it-IT" sz="2400"/>
              </a:br>
              <a:r>
                <a:rPr lang="it-IT" sz="2000"/>
                <a:t>dei/delle partecipanti dà un bilancio positivo della  propria partecipazione</a:t>
              </a:r>
              <a:endParaRPr lang="it-IT" sz="2400"/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85481A6C-398F-41BC-B988-AF9A27370F26}"/>
                </a:ext>
              </a:extLst>
            </p:cNvPr>
            <p:cNvSpPr txBox="1">
              <a:spLocks/>
            </p:cNvSpPr>
            <p:nvPr/>
          </p:nvSpPr>
          <p:spPr>
            <a:xfrm>
              <a:off x="4359936" y="3805653"/>
              <a:ext cx="3472128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200" b="1" dirty="0"/>
                <a:t>57%</a:t>
              </a:r>
              <a:br>
                <a:rPr lang="it-IT" sz="2400" dirty="0"/>
              </a:br>
              <a:r>
                <a:rPr lang="it-IT" sz="2000" dirty="0"/>
                <a:t>dei/delle vincitori/</a:t>
              </a:r>
              <a:r>
                <a:rPr lang="it-IT" sz="2000" dirty="0" err="1"/>
                <a:t>trici</a:t>
              </a:r>
              <a:r>
                <a:rPr lang="it-IT" sz="2000" dirty="0"/>
                <a:t> di medaglie agli </a:t>
              </a:r>
              <a:r>
                <a:rPr lang="it-IT" sz="2000" dirty="0" err="1"/>
                <a:t>SwissSkills</a:t>
              </a:r>
              <a:r>
                <a:rPr lang="it-IT" sz="2000" dirty="0"/>
                <a:t> ottiene un avanzamento di carriera significativo entro 2 anni</a:t>
              </a:r>
              <a:endParaRPr lang="it-IT" sz="2400" dirty="0"/>
            </a:p>
          </p:txBody>
        </p:sp>
        <p:sp>
          <p:nvSpPr>
            <p:cNvPr id="18" name="Inhaltsplatzhalter 4">
              <a:extLst>
                <a:ext uri="{FF2B5EF4-FFF2-40B4-BE49-F238E27FC236}">
                  <a16:creationId xmlns:a16="http://schemas.microsoft.com/office/drawing/2014/main" id="{7B15FA4F-E014-47E7-AE7E-ECBD69D95E82}"/>
                </a:ext>
              </a:extLst>
            </p:cNvPr>
            <p:cNvSpPr txBox="1">
              <a:spLocks/>
            </p:cNvSpPr>
            <p:nvPr/>
          </p:nvSpPr>
          <p:spPr>
            <a:xfrm>
              <a:off x="8027660" y="3805653"/>
              <a:ext cx="3293256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200" b="1" dirty="0"/>
                <a:t>33%</a:t>
              </a:r>
              <a:br>
                <a:rPr lang="it-IT" sz="2400" dirty="0"/>
              </a:br>
              <a:r>
                <a:rPr lang="it-IT" sz="2000" dirty="0"/>
                <a:t>dei/delle partecipanti </a:t>
              </a:r>
              <a:r>
                <a:rPr lang="it-IT" sz="2000" dirty="0" err="1"/>
                <a:t>SwissSkills</a:t>
              </a:r>
              <a:r>
                <a:rPr lang="it-IT" sz="2000" dirty="0"/>
                <a:t> era al massimo uno/a studente/essa discreto/a</a:t>
              </a:r>
              <a:endParaRPr lang="it-IT" sz="2400" dirty="0"/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C246D552-02A5-4801-B07C-6DADDE53A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55373" y="2297114"/>
              <a:ext cx="984708" cy="126000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60C5B180-F04F-4067-AB24-CB192C911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545303" y="2297113"/>
              <a:ext cx="1134493" cy="126000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99E40E4A-236A-4B57-9C40-25E100900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077100" y="2297113"/>
              <a:ext cx="1240277" cy="1260000"/>
            </a:xfrm>
            <a:prstGeom prst="rect">
              <a:avLst/>
            </a:prstGeom>
          </p:spPr>
        </p:pic>
      </p:grp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id="{651296EC-B523-4496-B380-51CBD21527E2}"/>
              </a:ext>
            </a:extLst>
          </p:cNvPr>
          <p:cNvSpPr txBox="1">
            <a:spLocks/>
          </p:cNvSpPr>
          <p:nvPr/>
        </p:nvSpPr>
        <p:spPr>
          <a:xfrm>
            <a:off x="2" y="6426200"/>
            <a:ext cx="12191998" cy="3757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Risultati della «Top 200 dei giovani professionisti» 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Prof. Dr. </a:t>
            </a:r>
            <a:r>
              <a:rPr lang="it-IT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Margrit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Stamm</a:t>
            </a: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(2017).</a:t>
            </a:r>
          </a:p>
        </p:txBody>
      </p:sp>
    </p:spTree>
    <p:extLst>
      <p:ext uri="{BB962C8B-B14F-4D97-AF65-F5344CB8AC3E}">
        <p14:creationId xmlns:p14="http://schemas.microsoft.com/office/powerpoint/2010/main" val="3824172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drinnen, Mann enthält.&#10;&#10;Automatisch generierte Beschreibung">
            <a:extLst>
              <a:ext uri="{FF2B5EF4-FFF2-40B4-BE49-F238E27FC236}">
                <a16:creationId xmlns:a16="http://schemas.microsoft.com/office/drawing/2014/main" id="{B9361716-82DA-4052-AA2E-9C661C9191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" b="2991"/>
          <a:stretch/>
        </p:blipFill>
        <p:spPr>
          <a:xfrm>
            <a:off x="-1" y="-1"/>
            <a:ext cx="10963275" cy="687164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 flipH="1">
            <a:off x="639170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719863">
            <a:off x="8032669" y="2242548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7927421" y="2394270"/>
            <a:ext cx="3550204" cy="294925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800" dirty="0"/>
              <a:t>Ricevere un </a:t>
            </a:r>
            <a:r>
              <a:rPr lang="it-IT" sz="2400" b="1" dirty="0"/>
              <a:t>feedback</a:t>
            </a:r>
            <a:r>
              <a:rPr lang="it-IT" sz="1800" dirty="0"/>
              <a:t> sul proprio lavoro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/>
              <a:t>Sapere</a:t>
            </a:r>
            <a:r>
              <a:rPr lang="it-IT" sz="2400" dirty="0"/>
              <a:t> </a:t>
            </a:r>
            <a:r>
              <a:rPr lang="it-IT" sz="1800" dirty="0"/>
              <a:t>a che punto si è arrivati</a:t>
            </a:r>
            <a:endParaRPr lang="it-IT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800" dirty="0"/>
              <a:t>Sviluppare</a:t>
            </a:r>
            <a:r>
              <a:rPr lang="it-IT" sz="2400" b="1" dirty="0"/>
              <a:t> nuove competenze</a:t>
            </a:r>
            <a:endParaRPr lang="it-IT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800" dirty="0"/>
              <a:t>Costruire</a:t>
            </a:r>
            <a:r>
              <a:rPr lang="it-IT" sz="2400" b="1" dirty="0"/>
              <a:t> una rete di contatti</a:t>
            </a:r>
            <a:endParaRPr lang="it-IT" sz="24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6924675" y="394180"/>
            <a:ext cx="4643438" cy="1198083"/>
          </a:xfrm>
        </p:spPr>
        <p:txBody>
          <a:bodyPr>
            <a:normAutofit fontScale="90000"/>
          </a:bodyPr>
          <a:lstStyle/>
          <a:p>
            <a:pPr algn="r"/>
            <a:r>
              <a:rPr lang="it-IT" b="1">
                <a:solidFill>
                  <a:schemeClr val="accent1"/>
                </a:solidFill>
              </a:rPr>
              <a:t>Perché vale la pena</a:t>
            </a:r>
            <a:br>
              <a:rPr lang="it-IT" sz="3600" b="1">
                <a:solidFill>
                  <a:schemeClr val="accent1"/>
                </a:solidFill>
              </a:rPr>
            </a:br>
            <a:r>
              <a:rPr lang="it-IT" sz="2700">
                <a:solidFill>
                  <a:schemeClr val="accent1"/>
                </a:solidFill>
              </a:rPr>
              <a:t>partecipare agli SwissSkills</a:t>
            </a:r>
            <a:endParaRPr lang="it-IT" sz="3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76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rot, Person, Mantel, angezogen enthält.&#10;&#10;Automatisch generierte Beschreibung">
            <a:extLst>
              <a:ext uri="{FF2B5EF4-FFF2-40B4-BE49-F238E27FC236}">
                <a16:creationId xmlns:a16="http://schemas.microsoft.com/office/drawing/2014/main" id="{545FBBFC-851A-4B01-A4A2-9B402E874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52" t="13460" r="179" b="1823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C9439E77-24EA-4EEC-9BD4-06FF681BE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3FF3150-DAFE-4A4E-8ABB-8204B0E78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307346">
            <a:off x="9741870" y="-1725621"/>
            <a:ext cx="4065409" cy="406540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282AE6-812A-4A70-9CB3-FEAA665543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122457">
            <a:off x="4510029" y="3368749"/>
            <a:ext cx="3340386" cy="3340386"/>
          </a:xfrm>
          <a:prstGeom prst="rect">
            <a:avLst/>
          </a:prstGeom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37F2F170-D814-48EB-BB7A-B09CD8211B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7791" y="153824"/>
            <a:ext cx="2137694" cy="914933"/>
          </a:xfrm>
          <a:prstGeom prst="rect">
            <a:avLst/>
          </a:prstGeom>
        </p:spPr>
      </p:pic>
      <p:sp>
        <p:nvSpPr>
          <p:cNvPr id="8" name="Untertitel 1">
            <a:extLst>
              <a:ext uri="{FF2B5EF4-FFF2-40B4-BE49-F238E27FC236}">
                <a16:creationId xmlns:a16="http://schemas.microsoft.com/office/drawing/2014/main" id="{AC996244-404E-4916-A3B1-DBB83D64C8C2}"/>
              </a:ext>
            </a:extLst>
          </p:cNvPr>
          <p:cNvSpPr txBox="1">
            <a:spLocks/>
          </p:cNvSpPr>
          <p:nvPr/>
        </p:nvSpPr>
        <p:spPr>
          <a:xfrm>
            <a:off x="4684292" y="4656566"/>
            <a:ext cx="4887808" cy="117674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g-NG" sz="2000" dirty="0">
                <a:solidFill>
                  <a:schemeClr val="bg1"/>
                </a:solidFill>
              </a:rPr>
              <a:t>Maggiori informazioni, le procedure d'iscrizione e le FAQ sono disponibili sul nostro sito web</a:t>
            </a:r>
            <a:br>
              <a:rPr lang="ig-NG" sz="2000" dirty="0">
                <a:solidFill>
                  <a:schemeClr val="bg1"/>
                </a:solidFill>
              </a:rPr>
            </a:br>
            <a:r>
              <a:rPr lang="ig-NG" sz="2400" b="1" dirty="0">
                <a:solidFill>
                  <a:schemeClr val="bg1"/>
                </a:solidFill>
              </a:rPr>
              <a:t>www.swiss-skills.ch/partecipa</a:t>
            </a:r>
            <a:r>
              <a:rPr lang="de-CH" sz="2400" b="1" dirty="0" err="1">
                <a:solidFill>
                  <a:schemeClr val="bg1"/>
                </a:solidFill>
              </a:rPr>
              <a:t>re</a:t>
            </a:r>
            <a:endParaRPr lang="ig-NG" sz="2400" b="1" dirty="0">
              <a:solidFill>
                <a:schemeClr val="bg1"/>
              </a:solidFill>
            </a:endParaRPr>
          </a:p>
        </p:txBody>
      </p:sp>
      <p:sp>
        <p:nvSpPr>
          <p:cNvPr id="9" name="Titel 2">
            <a:extLst>
              <a:ext uri="{FF2B5EF4-FFF2-40B4-BE49-F238E27FC236}">
                <a16:creationId xmlns:a16="http://schemas.microsoft.com/office/drawing/2014/main" id="{70F5FC14-AA8D-4C66-A22A-0B2982715CB0}"/>
              </a:ext>
            </a:extLst>
          </p:cNvPr>
          <p:cNvSpPr txBox="1">
            <a:spLocks/>
          </p:cNvSpPr>
          <p:nvPr/>
        </p:nvSpPr>
        <p:spPr>
          <a:xfrm>
            <a:off x="4017544" y="3897921"/>
            <a:ext cx="12564485" cy="105355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4800" b="1" dirty="0">
                <a:solidFill>
                  <a:schemeClr val="bg1"/>
                </a:solidFill>
              </a:rPr>
              <a:t>Interessato/a? Motivato/a?</a:t>
            </a:r>
          </a:p>
        </p:txBody>
      </p:sp>
    </p:spTree>
    <p:extLst>
      <p:ext uri="{BB962C8B-B14F-4D97-AF65-F5344CB8AC3E}">
        <p14:creationId xmlns:p14="http://schemas.microsoft.com/office/powerpoint/2010/main" val="1063843046"/>
      </p:ext>
    </p:extLst>
  </p:cSld>
  <p:clrMapOvr>
    <a:masterClrMapping/>
  </p:clrMapOvr>
</p:sld>
</file>

<file path=ppt/theme/theme1.xml><?xml version="1.0" encoding="utf-8"?>
<a:theme xmlns:a="http://schemas.openxmlformats.org/drawingml/2006/main" name="SSK2022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DC9F3F3C-46EA-404A-B147-8C06AA380A3D}"/>
    </a:ext>
  </a:extLst>
</a:theme>
</file>

<file path=ppt/theme/theme2.xml><?xml version="1.0" encoding="utf-8"?>
<a:theme xmlns:a="http://schemas.openxmlformats.org/drawingml/2006/main" name="SSK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33775434-B023-459B-8472-C15C7CB3EF6D}"/>
    </a:ext>
  </a:extLst>
</a:theme>
</file>

<file path=ppt/theme/theme3.xml><?xml version="1.0" encoding="utf-8"?>
<a:theme xmlns:a="http://schemas.openxmlformats.org/drawingml/2006/main" name="SSK Mission Future">
  <a:themeElements>
    <a:clrScheme name="Mission Future">
      <a:dk1>
        <a:sysClr val="windowText" lastClr="000000"/>
      </a:dk1>
      <a:lt1>
        <a:sysClr val="window" lastClr="FFFFFF"/>
      </a:lt1>
      <a:dk2>
        <a:srgbClr val="555555"/>
      </a:dk2>
      <a:lt2>
        <a:srgbClr val="DADADA"/>
      </a:lt2>
      <a:accent1>
        <a:srgbClr val="00594F"/>
      </a:accent1>
      <a:accent2>
        <a:srgbClr val="9FA1A3"/>
      </a:accent2>
      <a:accent3>
        <a:srgbClr val="592A86"/>
      </a:accent3>
      <a:accent4>
        <a:srgbClr val="7D9B1A"/>
      </a:accent4>
      <a:accent5>
        <a:srgbClr val="D1B022"/>
      </a:accent5>
      <a:accent6>
        <a:srgbClr val="9FA1A3"/>
      </a:accent6>
      <a:hlink>
        <a:srgbClr val="00594F"/>
      </a:hlink>
      <a:folHlink>
        <a:srgbClr val="9FA1A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A508D0CC-C6BA-4CC4-A481-9054D4BF457C}"/>
    </a:ext>
  </a:extLst>
</a:theme>
</file>

<file path=ppt/theme/theme4.xml><?xml version="1.0" encoding="utf-8"?>
<a:theme xmlns:a="http://schemas.openxmlformats.org/drawingml/2006/main" name="SSK Championships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80D5A9F-8512-45F4-81C3-BE5ADD26725E}"/>
    </a:ext>
  </a:extLst>
</a:theme>
</file>

<file path=ppt/theme/theme5.xml><?xml version="1.0" encoding="utf-8"?>
<a:theme xmlns:a="http://schemas.openxmlformats.org/drawingml/2006/main" name="SSK Team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1A250F2-77FB-487A-9F87-68665220FC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20F9756C279E542ADBBD971E3532731" ma:contentTypeVersion="13" ma:contentTypeDescription="Ein neues Dokument erstellen." ma:contentTypeScope="" ma:versionID="4ef06f6042ed3548614d07bb9937ab76">
  <xsd:schema xmlns:xsd="http://www.w3.org/2001/XMLSchema" xmlns:xs="http://www.w3.org/2001/XMLSchema" xmlns:p="http://schemas.microsoft.com/office/2006/metadata/properties" xmlns:ns2="c5ce5427-6ce7-4378-8ab4-ec2f055e4303" xmlns:ns3="59aac584-2887-41e7-9fc9-425cc121d105" targetNamespace="http://schemas.microsoft.com/office/2006/metadata/properties" ma:root="true" ma:fieldsID="d98d7c5a36de1133c8c5a80a26eac640" ns2:_="" ns3:_="">
    <xsd:import namespace="c5ce5427-6ce7-4378-8ab4-ec2f055e4303"/>
    <xsd:import namespace="59aac584-2887-41e7-9fc9-425cc121d10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ce5427-6ce7-4378-8ab4-ec2f055e430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ac584-2887-41e7-9fc9-425cc121d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DAC280-78C2-429E-B411-8D08356D7D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ce5427-6ce7-4378-8ab4-ec2f055e4303"/>
    <ds:schemaRef ds:uri="59aac584-2887-41e7-9fc9-425cc121d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CBCECC-94D1-4310-8DE4-AA68B5DEE958}">
  <ds:schemaRefs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59aac584-2887-41e7-9fc9-425cc121d105"/>
    <ds:schemaRef ds:uri="http://purl.org/dc/elements/1.1/"/>
    <ds:schemaRef ds:uri="http://schemas.microsoft.com/office/infopath/2007/PartnerControls"/>
    <ds:schemaRef ds:uri="c5ce5427-6ce7-4378-8ab4-ec2f055e4303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94B934F-A63B-4E9D-86BF-26C239A7D1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Vorlage SwissSkills PowerPoint-Präsentation DE</Template>
  <TotalTime>0</TotalTime>
  <Words>283</Words>
  <Application>Microsoft Office PowerPoint</Application>
  <PresentationFormat>Breitbild</PresentationFormat>
  <Paragraphs>26</Paragraphs>
  <Slides>8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SSK2022</vt:lpstr>
      <vt:lpstr>SSK</vt:lpstr>
      <vt:lpstr>SSK Mission Future</vt:lpstr>
      <vt:lpstr>SSK Championships</vt:lpstr>
      <vt:lpstr>SSK Team</vt:lpstr>
      <vt:lpstr>Vivi la tua passione e mostra le tue capacità</vt:lpstr>
      <vt:lpstr>SwissSkills Championships</vt:lpstr>
      <vt:lpstr>PowerPoint-Präsentation</vt:lpstr>
      <vt:lpstr>La prossima opportunità SwissSkills 2022 a Berna</vt:lpstr>
      <vt:lpstr>SwissSkills National Team Il tuo cammino verso  il titolo di campione/essa</vt:lpstr>
      <vt:lpstr>Scientificamente provato SwissSkills come trampolino di lancio per la carriera</vt:lpstr>
      <vt:lpstr>Perché vale la pena partecipare agli SwissSkills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Roland Hirsbrunner</dc:creator>
  <cp:lastModifiedBy>Ariana Brägger</cp:lastModifiedBy>
  <cp:revision>9</cp:revision>
  <dcterms:created xsi:type="dcterms:W3CDTF">2021-07-19T07:45:10Z</dcterms:created>
  <dcterms:modified xsi:type="dcterms:W3CDTF">2022-01-18T16:46:30Z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0x010100A20F9756C279E542ADBBD971E3532731</vt:lpwstr>
  </property>
</Properties>
</file>